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1"/>
  </p:notesMasterIdLst>
  <p:sldIdLst>
    <p:sldId id="256" r:id="rId2"/>
    <p:sldId id="258" r:id="rId3"/>
    <p:sldId id="305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9E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"/>
    <p:restoredTop sz="94665"/>
  </p:normalViewPr>
  <p:slideViewPr>
    <p:cSldViewPr snapToGrid="0">
      <p:cViewPr>
        <p:scale>
          <a:sx n="30" d="100"/>
          <a:sy n="30" d="100"/>
        </p:scale>
        <p:origin x="1925" y="4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Autoria e Data</a:t>
            </a:r>
          </a:p>
        </p:txBody>
      </p:sp>
      <p:sp>
        <p:nvSpPr>
          <p:cNvPr id="1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13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10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101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ítulo da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Título da Agenda</a:t>
            </a:r>
          </a:p>
        </p:txBody>
      </p:sp>
      <p:sp>
        <p:nvSpPr>
          <p:cNvPr id="109" name="Subtítulo de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Agenda</a:t>
            </a:r>
          </a:p>
        </p:txBody>
      </p:sp>
      <p:sp>
        <p:nvSpPr>
          <p:cNvPr id="110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Tópicos da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Declaração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t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Informações do fat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Informações do fato</a:t>
            </a:r>
          </a:p>
        </p:txBody>
      </p:sp>
      <p:sp>
        <p:nvSpPr>
          <p:cNvPr id="128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ribuiçã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Atribuição</a:t>
            </a:r>
          </a:p>
        </p:txBody>
      </p:sp>
      <p:sp>
        <p:nvSpPr>
          <p:cNvPr id="136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“Citação Notável”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gela de salada com arroz frito, ovos cozidos e hashi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Tigelas com bolinhos de salmão, salada e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Tigela de massa pappardelle com creme de ervas, avelãs assadas e queijo parmesão ralado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igela de salada com arroz frito, ovos cozidos e hashi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bacates e limõ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23" name="Autoria e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Autoria e Data</a:t>
            </a:r>
          </a:p>
        </p:txBody>
      </p:sp>
      <p:sp>
        <p:nvSpPr>
          <p:cNvPr id="24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gelas com bolinhos de salmão, salada e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Título do Slide</a:t>
            </a:r>
          </a:p>
        </p:txBody>
      </p:sp>
      <p:sp>
        <p:nvSpPr>
          <p:cNvPr id="34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01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o Slid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43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44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61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Tigela de massa pappardelle com creme de ervas, avelãs assadas e queijo parmesão ralado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64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Vídeo Pequ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72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74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Víde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82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84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ítulo da Se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Título da Seção</a:t>
            </a:r>
          </a:p>
        </p:txBody>
      </p:sp>
      <p:sp>
        <p:nvSpPr>
          <p:cNvPr id="92" name="01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Título do Slide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01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1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Um portfólio…"/>
          <p:cNvSpPr txBox="1"/>
          <p:nvPr/>
        </p:nvSpPr>
        <p:spPr>
          <a:xfrm>
            <a:off x="2929472" y="2625597"/>
            <a:ext cx="4315284" cy="2503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Um </a:t>
            </a:r>
            <a:r>
              <a:rPr dirty="0" err="1"/>
              <a:t>portfólio</a:t>
            </a:r>
            <a:endParaRPr dirty="0"/>
          </a:p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2F1B1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>
                <a:solidFill>
                  <a:srgbClr val="683D37"/>
                </a:solidFill>
              </a:rPr>
              <a:t>em</a:t>
            </a:r>
            <a:r>
              <a:rPr dirty="0">
                <a:solidFill>
                  <a:srgbClr val="683D37"/>
                </a:solidFill>
              </a:rPr>
              <a:t> </a:t>
            </a:r>
            <a:r>
              <a:rPr dirty="0" err="1">
                <a:solidFill>
                  <a:srgbClr val="BB9D6C"/>
                </a:solidFill>
              </a:rPr>
              <a:t>constante</a:t>
            </a:r>
            <a:endParaRPr dirty="0">
              <a:solidFill>
                <a:srgbClr val="BB9D6C"/>
              </a:solidFill>
            </a:endParaRPr>
          </a:p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expansão</a:t>
            </a:r>
            <a:r>
              <a:rPr dirty="0"/>
              <a:t>.</a:t>
            </a:r>
          </a:p>
        </p:txBody>
      </p:sp>
      <p:sp>
        <p:nvSpPr>
          <p:cNvPr id="369" name="Rectangle"/>
          <p:cNvSpPr/>
          <p:nvPr/>
        </p:nvSpPr>
        <p:spPr>
          <a:xfrm>
            <a:off x="2929472" y="6157728"/>
            <a:ext cx="5625384" cy="111530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0" name="Rectangle"/>
          <p:cNvSpPr/>
          <p:nvPr/>
        </p:nvSpPr>
        <p:spPr>
          <a:xfrm>
            <a:off x="2929472" y="6269876"/>
            <a:ext cx="5625384" cy="43075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1" name="Aproximadamente em…"/>
          <p:cNvSpPr txBox="1"/>
          <p:nvPr/>
        </p:nvSpPr>
        <p:spPr>
          <a:xfrm>
            <a:off x="3557243" y="8551936"/>
            <a:ext cx="3956211" cy="1649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 err="1"/>
              <a:t>Aproximadamente</a:t>
            </a:r>
            <a:r>
              <a:rPr dirty="0"/>
              <a:t> </a:t>
            </a:r>
            <a:r>
              <a:rPr dirty="0" err="1"/>
              <a:t>em</a:t>
            </a:r>
            <a:endParaRPr dirty="0"/>
          </a:p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 err="1"/>
              <a:t>nomeações</a:t>
            </a:r>
            <a:r>
              <a:rPr dirty="0"/>
              <a:t> no </a:t>
            </a:r>
            <a:r>
              <a:rPr dirty="0" err="1"/>
              <a:t>judiciário</a:t>
            </a:r>
            <a:endParaRPr dirty="0"/>
          </a:p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e extra com </a:t>
            </a:r>
            <a:r>
              <a:rPr dirty="0" err="1"/>
              <a:t>aproximadamente</a:t>
            </a:r>
            <a:endParaRPr dirty="0"/>
          </a:p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100% de </a:t>
            </a:r>
            <a:r>
              <a:rPr dirty="0" err="1"/>
              <a:t>êxito</a:t>
            </a:r>
            <a:r>
              <a:rPr dirty="0"/>
              <a:t>. </a:t>
            </a:r>
          </a:p>
        </p:txBody>
      </p:sp>
      <p:sp>
        <p:nvSpPr>
          <p:cNvPr id="372" name="1 bilhão de reais"/>
          <p:cNvSpPr txBox="1"/>
          <p:nvPr/>
        </p:nvSpPr>
        <p:spPr>
          <a:xfrm>
            <a:off x="3557243" y="7702025"/>
            <a:ext cx="3818353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6000"/>
              </a:lnSpc>
              <a:spcBef>
                <a:spcPts val="500"/>
              </a:spcBef>
              <a:defRPr sz="36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>
              <a:lnSpc>
                <a:spcPct val="100000"/>
              </a:lnSpc>
            </a:pPr>
            <a:r>
              <a:t>1 bilhão de reais </a:t>
            </a:r>
          </a:p>
        </p:txBody>
      </p:sp>
      <p:sp>
        <p:nvSpPr>
          <p:cNvPr id="373" name="Rectangle"/>
          <p:cNvSpPr/>
          <p:nvPr/>
        </p:nvSpPr>
        <p:spPr>
          <a:xfrm>
            <a:off x="8923873" y="6269876"/>
            <a:ext cx="5625384" cy="43075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4" name="Rectangle"/>
          <p:cNvSpPr/>
          <p:nvPr/>
        </p:nvSpPr>
        <p:spPr>
          <a:xfrm>
            <a:off x="8923873" y="6157728"/>
            <a:ext cx="5625384" cy="111530"/>
          </a:xfrm>
          <a:prstGeom prst="rect">
            <a:avLst/>
          </a:prstGeom>
          <a:solidFill>
            <a:srgbClr val="D5CD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5" name="Já leiloados desde sucatas…"/>
          <p:cNvSpPr txBox="1"/>
          <p:nvPr/>
        </p:nvSpPr>
        <p:spPr>
          <a:xfrm>
            <a:off x="9872814" y="8484710"/>
            <a:ext cx="3451266" cy="843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D5CDC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Já leiloados desde sucatas</a:t>
            </a:r>
          </a:p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D5CDC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a imóveis de luxo. </a:t>
            </a:r>
          </a:p>
        </p:txBody>
      </p:sp>
      <p:sp>
        <p:nvSpPr>
          <p:cNvPr id="376" name="1549 bens"/>
          <p:cNvSpPr txBox="1"/>
          <p:nvPr/>
        </p:nvSpPr>
        <p:spPr>
          <a:xfrm>
            <a:off x="9872814" y="7702025"/>
            <a:ext cx="239809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500"/>
              </a:spcBef>
              <a:defRPr sz="3600">
                <a:solidFill>
                  <a:srgbClr val="D5CDC3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1549 bens</a:t>
            </a:r>
            <a:r>
              <a:rPr sz="1200" dirty="0"/>
              <a:t> </a:t>
            </a:r>
          </a:p>
        </p:txBody>
      </p:sp>
      <p:sp>
        <p:nvSpPr>
          <p:cNvPr id="377" name="Rectangle"/>
          <p:cNvSpPr/>
          <p:nvPr/>
        </p:nvSpPr>
        <p:spPr>
          <a:xfrm>
            <a:off x="14918272" y="6269876"/>
            <a:ext cx="5625384" cy="43075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8" name="Rectangle"/>
          <p:cNvSpPr/>
          <p:nvPr/>
        </p:nvSpPr>
        <p:spPr>
          <a:xfrm>
            <a:off x="14918272" y="6157728"/>
            <a:ext cx="5625384" cy="111530"/>
          </a:xfrm>
          <a:prstGeom prst="rect">
            <a:avLst/>
          </a:prstGeom>
          <a:solidFill>
            <a:srgbClr val="D5CD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A1ABB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79" name="Homologados, aptos…"/>
          <p:cNvSpPr txBox="1"/>
          <p:nvPr/>
        </p:nvSpPr>
        <p:spPr>
          <a:xfrm>
            <a:off x="15872935" y="9113360"/>
            <a:ext cx="3359894" cy="843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D5CDC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 err="1"/>
              <a:t>Homologados</a:t>
            </a:r>
            <a:r>
              <a:rPr dirty="0"/>
              <a:t>, </a:t>
            </a:r>
            <a:r>
              <a:rPr dirty="0" err="1"/>
              <a:t>aptos</a:t>
            </a:r>
            <a:endParaRPr dirty="0"/>
          </a:p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D5CDC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a </a:t>
            </a:r>
            <a:r>
              <a:rPr dirty="0" err="1"/>
              <a:t>participarem</a:t>
            </a:r>
            <a:r>
              <a:rPr dirty="0"/>
              <a:t> de </a:t>
            </a:r>
            <a:r>
              <a:rPr dirty="0" err="1"/>
              <a:t>leilões</a:t>
            </a:r>
            <a:r>
              <a:rPr dirty="0"/>
              <a:t>. </a:t>
            </a:r>
          </a:p>
        </p:txBody>
      </p:sp>
      <p:sp>
        <p:nvSpPr>
          <p:cNvPr id="380" name="Mais de…"/>
          <p:cNvSpPr txBox="1"/>
          <p:nvPr/>
        </p:nvSpPr>
        <p:spPr>
          <a:xfrm>
            <a:off x="15872935" y="7702025"/>
            <a:ext cx="3106620" cy="1274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500"/>
              </a:spcBef>
              <a:defRPr sz="3600">
                <a:solidFill>
                  <a:srgbClr val="D5CDC3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Mais</a:t>
            </a:r>
            <a:r>
              <a:rPr dirty="0"/>
              <a:t> de</a:t>
            </a:r>
          </a:p>
          <a:p>
            <a:pPr defTabSz="457200">
              <a:lnSpc>
                <a:spcPct val="100000"/>
              </a:lnSpc>
              <a:spcBef>
                <a:spcPts val="500"/>
              </a:spcBef>
              <a:defRPr sz="3600">
                <a:solidFill>
                  <a:srgbClr val="D5CDC3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1000 </a:t>
            </a:r>
            <a:r>
              <a:rPr dirty="0" err="1"/>
              <a:t>clientes</a:t>
            </a:r>
            <a:r>
              <a:rPr dirty="0"/>
              <a:t> </a:t>
            </a:r>
          </a:p>
        </p:txBody>
      </p:sp>
      <p:sp>
        <p:nvSpPr>
          <p:cNvPr id="381" name="Shape"/>
          <p:cNvSpPr/>
          <p:nvPr/>
        </p:nvSpPr>
        <p:spPr>
          <a:xfrm>
            <a:off x="15983108" y="6726222"/>
            <a:ext cx="1269035" cy="516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19519"/>
                </a:lnTo>
                <a:cubicBezTo>
                  <a:pt x="0" y="18039"/>
                  <a:pt x="322" y="16810"/>
                  <a:pt x="967" y="15834"/>
                </a:cubicBezTo>
                <a:cubicBezTo>
                  <a:pt x="1611" y="14857"/>
                  <a:pt x="2441" y="14369"/>
                  <a:pt x="3455" y="14369"/>
                </a:cubicBezTo>
                <a:cubicBezTo>
                  <a:pt x="3605" y="14369"/>
                  <a:pt x="3766" y="14387"/>
                  <a:pt x="3937" y="14422"/>
                </a:cubicBezTo>
                <a:cubicBezTo>
                  <a:pt x="4108" y="14458"/>
                  <a:pt x="4290" y="14516"/>
                  <a:pt x="4482" y="14596"/>
                </a:cubicBezTo>
                <a:cubicBezTo>
                  <a:pt x="4329" y="15254"/>
                  <a:pt x="4217" y="15930"/>
                  <a:pt x="4146" y="16622"/>
                </a:cubicBezTo>
                <a:cubicBezTo>
                  <a:pt x="4076" y="17314"/>
                  <a:pt x="4041" y="18008"/>
                  <a:pt x="4041" y="18703"/>
                </a:cubicBezTo>
                <a:lnTo>
                  <a:pt x="4041" y="21600"/>
                </a:lnTo>
                <a:lnTo>
                  <a:pt x="0" y="21600"/>
                </a:lnTo>
                <a:close/>
                <a:moveTo>
                  <a:pt x="5891" y="21600"/>
                </a:moveTo>
                <a:lnTo>
                  <a:pt x="5891" y="18888"/>
                </a:lnTo>
                <a:cubicBezTo>
                  <a:pt x="5891" y="17917"/>
                  <a:pt x="6006" y="17029"/>
                  <a:pt x="6235" y="16225"/>
                </a:cubicBezTo>
                <a:cubicBezTo>
                  <a:pt x="6465" y="15420"/>
                  <a:pt x="6804" y="14724"/>
                  <a:pt x="7252" y="14137"/>
                </a:cubicBezTo>
                <a:cubicBezTo>
                  <a:pt x="7700" y="13550"/>
                  <a:pt x="8222" y="13110"/>
                  <a:pt x="8818" y="12816"/>
                </a:cubicBezTo>
                <a:cubicBezTo>
                  <a:pt x="9414" y="12523"/>
                  <a:pt x="10072" y="12376"/>
                  <a:pt x="10792" y="12376"/>
                </a:cubicBezTo>
                <a:cubicBezTo>
                  <a:pt x="11526" y="12376"/>
                  <a:pt x="12191" y="12523"/>
                  <a:pt x="12787" y="12816"/>
                </a:cubicBezTo>
                <a:cubicBezTo>
                  <a:pt x="13383" y="13110"/>
                  <a:pt x="13905" y="13550"/>
                  <a:pt x="14353" y="14137"/>
                </a:cubicBezTo>
                <a:cubicBezTo>
                  <a:pt x="14802" y="14724"/>
                  <a:pt x="15140" y="15420"/>
                  <a:pt x="15367" y="16225"/>
                </a:cubicBezTo>
                <a:cubicBezTo>
                  <a:pt x="15595" y="17029"/>
                  <a:pt x="15709" y="17917"/>
                  <a:pt x="15709" y="18888"/>
                </a:cubicBezTo>
                <a:lnTo>
                  <a:pt x="15709" y="21600"/>
                </a:lnTo>
                <a:lnTo>
                  <a:pt x="5891" y="21600"/>
                </a:lnTo>
                <a:close/>
                <a:moveTo>
                  <a:pt x="17559" y="21600"/>
                </a:moveTo>
                <a:lnTo>
                  <a:pt x="17559" y="18717"/>
                </a:lnTo>
                <a:cubicBezTo>
                  <a:pt x="17559" y="17948"/>
                  <a:pt x="17525" y="17224"/>
                  <a:pt x="17457" y="16543"/>
                </a:cubicBezTo>
                <a:cubicBezTo>
                  <a:pt x="17388" y="15863"/>
                  <a:pt x="17285" y="15214"/>
                  <a:pt x="17148" y="14596"/>
                </a:cubicBezTo>
                <a:cubicBezTo>
                  <a:pt x="17353" y="14516"/>
                  <a:pt x="17537" y="14458"/>
                  <a:pt x="17700" y="14422"/>
                </a:cubicBezTo>
                <a:cubicBezTo>
                  <a:pt x="17863" y="14387"/>
                  <a:pt x="18018" y="14369"/>
                  <a:pt x="18164" y="14369"/>
                </a:cubicBezTo>
                <a:cubicBezTo>
                  <a:pt x="19178" y="14369"/>
                  <a:pt x="20005" y="14855"/>
                  <a:pt x="20643" y="15827"/>
                </a:cubicBezTo>
                <a:cubicBezTo>
                  <a:pt x="21281" y="16799"/>
                  <a:pt x="21600" y="18029"/>
                  <a:pt x="21600" y="19519"/>
                </a:cubicBezTo>
                <a:lnTo>
                  <a:pt x="21600" y="21600"/>
                </a:lnTo>
                <a:lnTo>
                  <a:pt x="17559" y="21600"/>
                </a:lnTo>
                <a:close/>
                <a:moveTo>
                  <a:pt x="6901" y="19190"/>
                </a:moveTo>
                <a:lnTo>
                  <a:pt x="14705" y="19190"/>
                </a:lnTo>
                <a:lnTo>
                  <a:pt x="14705" y="18680"/>
                </a:lnTo>
                <a:cubicBezTo>
                  <a:pt x="14667" y="17536"/>
                  <a:pt x="14285" y="16602"/>
                  <a:pt x="13559" y="15876"/>
                </a:cubicBezTo>
                <a:cubicBezTo>
                  <a:pt x="12834" y="15149"/>
                  <a:pt x="11914" y="14786"/>
                  <a:pt x="10800" y="14786"/>
                </a:cubicBezTo>
                <a:cubicBezTo>
                  <a:pt x="9686" y="14786"/>
                  <a:pt x="8766" y="15149"/>
                  <a:pt x="8041" y="15876"/>
                </a:cubicBezTo>
                <a:cubicBezTo>
                  <a:pt x="7315" y="16602"/>
                  <a:pt x="6935" y="17536"/>
                  <a:pt x="6901" y="18680"/>
                </a:cubicBezTo>
                <a:lnTo>
                  <a:pt x="6901" y="19190"/>
                </a:lnTo>
                <a:close/>
                <a:moveTo>
                  <a:pt x="3450" y="12098"/>
                </a:moveTo>
                <a:cubicBezTo>
                  <a:pt x="3065" y="12098"/>
                  <a:pt x="2736" y="11762"/>
                  <a:pt x="2465" y="11090"/>
                </a:cubicBezTo>
                <a:cubicBezTo>
                  <a:pt x="2194" y="10419"/>
                  <a:pt x="2058" y="9611"/>
                  <a:pt x="2058" y="8668"/>
                </a:cubicBezTo>
                <a:cubicBezTo>
                  <a:pt x="2058" y="7735"/>
                  <a:pt x="2195" y="6937"/>
                  <a:pt x="2468" y="6276"/>
                </a:cubicBezTo>
                <a:cubicBezTo>
                  <a:pt x="2742" y="5615"/>
                  <a:pt x="3071" y="5284"/>
                  <a:pt x="3455" y="5284"/>
                </a:cubicBezTo>
                <a:cubicBezTo>
                  <a:pt x="3835" y="5284"/>
                  <a:pt x="4163" y="5615"/>
                  <a:pt x="4439" y="6276"/>
                </a:cubicBezTo>
                <a:cubicBezTo>
                  <a:pt x="4715" y="6937"/>
                  <a:pt x="4852" y="7739"/>
                  <a:pt x="4852" y="8682"/>
                </a:cubicBezTo>
                <a:cubicBezTo>
                  <a:pt x="4852" y="9596"/>
                  <a:pt x="4718" y="10394"/>
                  <a:pt x="4449" y="11076"/>
                </a:cubicBezTo>
                <a:cubicBezTo>
                  <a:pt x="4181" y="11757"/>
                  <a:pt x="3848" y="12098"/>
                  <a:pt x="3450" y="12098"/>
                </a:cubicBezTo>
                <a:close/>
                <a:moveTo>
                  <a:pt x="18164" y="12098"/>
                </a:moveTo>
                <a:cubicBezTo>
                  <a:pt x="17787" y="12098"/>
                  <a:pt x="17460" y="11757"/>
                  <a:pt x="17183" y="11076"/>
                </a:cubicBezTo>
                <a:cubicBezTo>
                  <a:pt x="16905" y="10394"/>
                  <a:pt x="16766" y="9596"/>
                  <a:pt x="16766" y="8682"/>
                </a:cubicBezTo>
                <a:cubicBezTo>
                  <a:pt x="16766" y="7739"/>
                  <a:pt x="16905" y="6937"/>
                  <a:pt x="17183" y="6276"/>
                </a:cubicBezTo>
                <a:cubicBezTo>
                  <a:pt x="17460" y="5615"/>
                  <a:pt x="17788" y="5284"/>
                  <a:pt x="18167" y="5284"/>
                </a:cubicBezTo>
                <a:cubicBezTo>
                  <a:pt x="18558" y="5284"/>
                  <a:pt x="18887" y="5615"/>
                  <a:pt x="19157" y="6276"/>
                </a:cubicBezTo>
                <a:cubicBezTo>
                  <a:pt x="19426" y="6937"/>
                  <a:pt x="19561" y="7735"/>
                  <a:pt x="19561" y="8668"/>
                </a:cubicBezTo>
                <a:cubicBezTo>
                  <a:pt x="19561" y="9611"/>
                  <a:pt x="19427" y="10419"/>
                  <a:pt x="19159" y="11090"/>
                </a:cubicBezTo>
                <a:cubicBezTo>
                  <a:pt x="18891" y="11762"/>
                  <a:pt x="18560" y="12098"/>
                  <a:pt x="18164" y="12098"/>
                </a:cubicBezTo>
                <a:close/>
                <a:moveTo>
                  <a:pt x="10807" y="10568"/>
                </a:moveTo>
                <a:cubicBezTo>
                  <a:pt x="10211" y="10568"/>
                  <a:pt x="9702" y="10055"/>
                  <a:pt x="9280" y="9027"/>
                </a:cubicBezTo>
                <a:cubicBezTo>
                  <a:pt x="8858" y="8000"/>
                  <a:pt x="8648" y="6752"/>
                  <a:pt x="8648" y="5284"/>
                </a:cubicBezTo>
                <a:cubicBezTo>
                  <a:pt x="8648" y="3787"/>
                  <a:pt x="8857" y="2532"/>
                  <a:pt x="9275" y="1519"/>
                </a:cubicBezTo>
                <a:cubicBezTo>
                  <a:pt x="9694" y="506"/>
                  <a:pt x="10202" y="0"/>
                  <a:pt x="10800" y="0"/>
                </a:cubicBezTo>
                <a:cubicBezTo>
                  <a:pt x="11410" y="0"/>
                  <a:pt x="11921" y="505"/>
                  <a:pt x="12334" y="1514"/>
                </a:cubicBezTo>
                <a:cubicBezTo>
                  <a:pt x="12746" y="2524"/>
                  <a:pt x="12952" y="3775"/>
                  <a:pt x="12952" y="5268"/>
                </a:cubicBezTo>
                <a:cubicBezTo>
                  <a:pt x="12952" y="6731"/>
                  <a:pt x="12747" y="7980"/>
                  <a:pt x="12336" y="9015"/>
                </a:cubicBezTo>
                <a:cubicBezTo>
                  <a:pt x="11924" y="10051"/>
                  <a:pt x="11415" y="10568"/>
                  <a:pt x="10807" y="10568"/>
                </a:cubicBezTo>
                <a:close/>
                <a:moveTo>
                  <a:pt x="10809" y="8158"/>
                </a:moveTo>
                <a:cubicBezTo>
                  <a:pt x="11132" y="8158"/>
                  <a:pt x="11406" y="7873"/>
                  <a:pt x="11632" y="7303"/>
                </a:cubicBezTo>
                <a:cubicBezTo>
                  <a:pt x="11858" y="6733"/>
                  <a:pt x="11971" y="6052"/>
                  <a:pt x="11971" y="5261"/>
                </a:cubicBezTo>
                <a:cubicBezTo>
                  <a:pt x="11971" y="4470"/>
                  <a:pt x="11858" y="3797"/>
                  <a:pt x="11634" y="3242"/>
                </a:cubicBezTo>
                <a:cubicBezTo>
                  <a:pt x="11410" y="2688"/>
                  <a:pt x="11132" y="2410"/>
                  <a:pt x="10800" y="2410"/>
                </a:cubicBezTo>
                <a:cubicBezTo>
                  <a:pt x="10484" y="2410"/>
                  <a:pt x="10210" y="2686"/>
                  <a:pt x="9978" y="3237"/>
                </a:cubicBezTo>
                <a:cubicBezTo>
                  <a:pt x="9745" y="3787"/>
                  <a:pt x="9629" y="4470"/>
                  <a:pt x="9629" y="5284"/>
                </a:cubicBezTo>
                <a:cubicBezTo>
                  <a:pt x="9629" y="6060"/>
                  <a:pt x="9745" y="6733"/>
                  <a:pt x="9978" y="7303"/>
                </a:cubicBezTo>
                <a:cubicBezTo>
                  <a:pt x="10210" y="7873"/>
                  <a:pt x="10487" y="8158"/>
                  <a:pt x="10809" y="8158"/>
                </a:cubicBezTo>
                <a:close/>
              </a:path>
            </a:pathLst>
          </a:custGeom>
          <a:solidFill>
            <a:srgbClr val="D5CD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A1ABB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2" name="Shape"/>
          <p:cNvSpPr/>
          <p:nvPr/>
        </p:nvSpPr>
        <p:spPr>
          <a:xfrm>
            <a:off x="10005756" y="6592552"/>
            <a:ext cx="878566" cy="784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69"/>
                </a:moveTo>
                <a:lnTo>
                  <a:pt x="0" y="7943"/>
                </a:lnTo>
                <a:lnTo>
                  <a:pt x="7091" y="0"/>
                </a:lnTo>
                <a:lnTo>
                  <a:pt x="14182" y="7943"/>
                </a:lnTo>
                <a:lnTo>
                  <a:pt x="14182" y="21569"/>
                </a:lnTo>
                <a:lnTo>
                  <a:pt x="0" y="21569"/>
                </a:lnTo>
                <a:close/>
                <a:moveTo>
                  <a:pt x="1418" y="19981"/>
                </a:moveTo>
                <a:lnTo>
                  <a:pt x="6000" y="19981"/>
                </a:lnTo>
                <a:lnTo>
                  <a:pt x="6000" y="16315"/>
                </a:lnTo>
                <a:lnTo>
                  <a:pt x="8182" y="16315"/>
                </a:lnTo>
                <a:lnTo>
                  <a:pt x="8182" y="19981"/>
                </a:lnTo>
                <a:lnTo>
                  <a:pt x="12764" y="19981"/>
                </a:lnTo>
                <a:lnTo>
                  <a:pt x="12764" y="8582"/>
                </a:lnTo>
                <a:lnTo>
                  <a:pt x="7091" y="2227"/>
                </a:lnTo>
                <a:lnTo>
                  <a:pt x="1418" y="8582"/>
                </a:lnTo>
                <a:lnTo>
                  <a:pt x="1418" y="19981"/>
                </a:lnTo>
                <a:close/>
                <a:moveTo>
                  <a:pt x="6000" y="11671"/>
                </a:moveTo>
                <a:lnTo>
                  <a:pt x="6000" y="9227"/>
                </a:lnTo>
                <a:lnTo>
                  <a:pt x="8182" y="9227"/>
                </a:lnTo>
                <a:lnTo>
                  <a:pt x="8182" y="11671"/>
                </a:lnTo>
                <a:lnTo>
                  <a:pt x="6000" y="11671"/>
                </a:lnTo>
                <a:close/>
                <a:moveTo>
                  <a:pt x="16473" y="21600"/>
                </a:moveTo>
                <a:lnTo>
                  <a:pt x="16473" y="6877"/>
                </a:lnTo>
                <a:lnTo>
                  <a:pt x="10334" y="0"/>
                </a:lnTo>
                <a:lnTo>
                  <a:pt x="12349" y="0"/>
                </a:lnTo>
                <a:lnTo>
                  <a:pt x="17891" y="6208"/>
                </a:lnTo>
                <a:lnTo>
                  <a:pt x="17891" y="21600"/>
                </a:lnTo>
                <a:lnTo>
                  <a:pt x="16473" y="21600"/>
                </a:lnTo>
                <a:close/>
                <a:moveTo>
                  <a:pt x="20182" y="21600"/>
                </a:moveTo>
                <a:lnTo>
                  <a:pt x="20182" y="5142"/>
                </a:lnTo>
                <a:lnTo>
                  <a:pt x="15592" y="0"/>
                </a:lnTo>
                <a:lnTo>
                  <a:pt x="17635" y="0"/>
                </a:lnTo>
                <a:lnTo>
                  <a:pt x="21600" y="4473"/>
                </a:lnTo>
                <a:lnTo>
                  <a:pt x="21600" y="21600"/>
                </a:lnTo>
                <a:lnTo>
                  <a:pt x="20182" y="21600"/>
                </a:lnTo>
                <a:close/>
                <a:moveTo>
                  <a:pt x="1418" y="19981"/>
                </a:moveTo>
                <a:lnTo>
                  <a:pt x="12764" y="19981"/>
                </a:lnTo>
                <a:lnTo>
                  <a:pt x="1418" y="19981"/>
                </a:lnTo>
                <a:close/>
              </a:path>
            </a:pathLst>
          </a:custGeom>
          <a:solidFill>
            <a:srgbClr val="D5CD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3" name="Shape"/>
          <p:cNvSpPr/>
          <p:nvPr/>
        </p:nvSpPr>
        <p:spPr>
          <a:xfrm>
            <a:off x="3686802" y="6598653"/>
            <a:ext cx="1073801" cy="7720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540" y="11607"/>
                </a:moveTo>
                <a:cubicBezTo>
                  <a:pt x="11886" y="11607"/>
                  <a:pt x="11336" y="11297"/>
                  <a:pt x="10889" y="10676"/>
                </a:cubicBezTo>
                <a:cubicBezTo>
                  <a:pt x="10443" y="10055"/>
                  <a:pt x="10220" y="9290"/>
                  <a:pt x="10220" y="8379"/>
                </a:cubicBezTo>
                <a:cubicBezTo>
                  <a:pt x="10220" y="7469"/>
                  <a:pt x="10443" y="6703"/>
                  <a:pt x="10889" y="6083"/>
                </a:cubicBezTo>
                <a:cubicBezTo>
                  <a:pt x="11336" y="5462"/>
                  <a:pt x="11886" y="5152"/>
                  <a:pt x="12540" y="5152"/>
                </a:cubicBezTo>
                <a:cubicBezTo>
                  <a:pt x="13195" y="5152"/>
                  <a:pt x="13745" y="5462"/>
                  <a:pt x="14192" y="6083"/>
                </a:cubicBezTo>
                <a:cubicBezTo>
                  <a:pt x="14638" y="6703"/>
                  <a:pt x="14861" y="7469"/>
                  <a:pt x="14861" y="8379"/>
                </a:cubicBezTo>
                <a:cubicBezTo>
                  <a:pt x="14861" y="9290"/>
                  <a:pt x="14638" y="10055"/>
                  <a:pt x="14192" y="10676"/>
                </a:cubicBezTo>
                <a:cubicBezTo>
                  <a:pt x="13745" y="11297"/>
                  <a:pt x="13195" y="11607"/>
                  <a:pt x="12540" y="11607"/>
                </a:cubicBezTo>
                <a:close/>
                <a:moveTo>
                  <a:pt x="5355" y="16759"/>
                </a:moveTo>
                <a:cubicBezTo>
                  <a:pt x="4840" y="16759"/>
                  <a:pt x="4399" y="16503"/>
                  <a:pt x="4032" y="15993"/>
                </a:cubicBezTo>
                <a:cubicBezTo>
                  <a:pt x="3665" y="15482"/>
                  <a:pt x="3481" y="14869"/>
                  <a:pt x="3481" y="14152"/>
                </a:cubicBezTo>
                <a:lnTo>
                  <a:pt x="3481" y="2607"/>
                </a:lnTo>
                <a:cubicBezTo>
                  <a:pt x="3481" y="1890"/>
                  <a:pt x="3665" y="1276"/>
                  <a:pt x="4032" y="766"/>
                </a:cubicBezTo>
                <a:cubicBezTo>
                  <a:pt x="4399" y="255"/>
                  <a:pt x="4840" y="0"/>
                  <a:pt x="5355" y="0"/>
                </a:cubicBezTo>
                <a:lnTo>
                  <a:pt x="19726" y="0"/>
                </a:lnTo>
                <a:cubicBezTo>
                  <a:pt x="20241" y="0"/>
                  <a:pt x="20682" y="255"/>
                  <a:pt x="21049" y="766"/>
                </a:cubicBezTo>
                <a:cubicBezTo>
                  <a:pt x="21416" y="1276"/>
                  <a:pt x="21600" y="1890"/>
                  <a:pt x="21600" y="2607"/>
                </a:cubicBezTo>
                <a:lnTo>
                  <a:pt x="21600" y="14152"/>
                </a:lnTo>
                <a:cubicBezTo>
                  <a:pt x="21600" y="14869"/>
                  <a:pt x="21416" y="15482"/>
                  <a:pt x="21049" y="15993"/>
                </a:cubicBezTo>
                <a:cubicBezTo>
                  <a:pt x="20682" y="16503"/>
                  <a:pt x="20241" y="16759"/>
                  <a:pt x="19726" y="16759"/>
                </a:cubicBezTo>
                <a:lnTo>
                  <a:pt x="5355" y="16759"/>
                </a:lnTo>
                <a:close/>
                <a:moveTo>
                  <a:pt x="6516" y="15145"/>
                </a:moveTo>
                <a:lnTo>
                  <a:pt x="18565" y="15145"/>
                </a:lnTo>
                <a:cubicBezTo>
                  <a:pt x="18565" y="14423"/>
                  <a:pt x="18749" y="13808"/>
                  <a:pt x="19116" y="13300"/>
                </a:cubicBezTo>
                <a:cubicBezTo>
                  <a:pt x="19483" y="12792"/>
                  <a:pt x="19924" y="12538"/>
                  <a:pt x="20440" y="12538"/>
                </a:cubicBezTo>
                <a:lnTo>
                  <a:pt x="20440" y="4221"/>
                </a:lnTo>
                <a:cubicBezTo>
                  <a:pt x="19921" y="4221"/>
                  <a:pt x="19478" y="3965"/>
                  <a:pt x="19113" y="3455"/>
                </a:cubicBezTo>
                <a:cubicBezTo>
                  <a:pt x="18748" y="2944"/>
                  <a:pt x="18565" y="2331"/>
                  <a:pt x="18565" y="1614"/>
                </a:cubicBezTo>
                <a:lnTo>
                  <a:pt x="6516" y="1614"/>
                </a:lnTo>
                <a:cubicBezTo>
                  <a:pt x="6516" y="2336"/>
                  <a:pt x="6332" y="2951"/>
                  <a:pt x="5965" y="3459"/>
                </a:cubicBezTo>
                <a:cubicBezTo>
                  <a:pt x="5598" y="3967"/>
                  <a:pt x="5157" y="4221"/>
                  <a:pt x="4641" y="4221"/>
                </a:cubicBezTo>
                <a:lnTo>
                  <a:pt x="4641" y="12538"/>
                </a:lnTo>
                <a:cubicBezTo>
                  <a:pt x="5161" y="12538"/>
                  <a:pt x="5603" y="12793"/>
                  <a:pt x="5968" y="13304"/>
                </a:cubicBezTo>
                <a:cubicBezTo>
                  <a:pt x="6333" y="13814"/>
                  <a:pt x="6516" y="14428"/>
                  <a:pt x="6516" y="15145"/>
                </a:cubicBezTo>
                <a:close/>
                <a:moveTo>
                  <a:pt x="18164" y="21600"/>
                </a:moveTo>
                <a:lnTo>
                  <a:pt x="1874" y="21600"/>
                </a:lnTo>
                <a:cubicBezTo>
                  <a:pt x="1359" y="21600"/>
                  <a:pt x="918" y="21345"/>
                  <a:pt x="551" y="20834"/>
                </a:cubicBezTo>
                <a:cubicBezTo>
                  <a:pt x="184" y="20324"/>
                  <a:pt x="0" y="19710"/>
                  <a:pt x="0" y="18993"/>
                </a:cubicBezTo>
                <a:lnTo>
                  <a:pt x="0" y="4779"/>
                </a:lnTo>
                <a:lnTo>
                  <a:pt x="1160" y="4779"/>
                </a:lnTo>
                <a:lnTo>
                  <a:pt x="1160" y="18993"/>
                </a:lnTo>
                <a:cubicBezTo>
                  <a:pt x="1160" y="19241"/>
                  <a:pt x="1235" y="19469"/>
                  <a:pt x="1383" y="19676"/>
                </a:cubicBezTo>
                <a:cubicBezTo>
                  <a:pt x="1532" y="19883"/>
                  <a:pt x="1696" y="19986"/>
                  <a:pt x="1874" y="19986"/>
                </a:cubicBezTo>
                <a:lnTo>
                  <a:pt x="18164" y="19986"/>
                </a:lnTo>
                <a:lnTo>
                  <a:pt x="18164" y="21600"/>
                </a:lnTo>
                <a:close/>
                <a:moveTo>
                  <a:pt x="5355" y="15145"/>
                </a:moveTo>
                <a:lnTo>
                  <a:pt x="4641" y="15145"/>
                </a:lnTo>
                <a:lnTo>
                  <a:pt x="4641" y="1614"/>
                </a:lnTo>
                <a:lnTo>
                  <a:pt x="5355" y="1614"/>
                </a:lnTo>
                <a:cubicBezTo>
                  <a:pt x="5162" y="1614"/>
                  <a:pt x="4995" y="1712"/>
                  <a:pt x="4853" y="1909"/>
                </a:cubicBezTo>
                <a:cubicBezTo>
                  <a:pt x="4712" y="2105"/>
                  <a:pt x="4641" y="2338"/>
                  <a:pt x="4641" y="2607"/>
                </a:cubicBezTo>
                <a:lnTo>
                  <a:pt x="4641" y="14152"/>
                </a:lnTo>
                <a:cubicBezTo>
                  <a:pt x="4641" y="14421"/>
                  <a:pt x="4712" y="14653"/>
                  <a:pt x="4853" y="14850"/>
                </a:cubicBezTo>
                <a:cubicBezTo>
                  <a:pt x="4995" y="15047"/>
                  <a:pt x="5162" y="15145"/>
                  <a:pt x="5355" y="15145"/>
                </a:cubicBez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BB9D6C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84" name="Rectangle"/>
          <p:cNvSpPr/>
          <p:nvPr/>
        </p:nvSpPr>
        <p:spPr>
          <a:xfrm>
            <a:off x="23486107" y="0"/>
            <a:ext cx="897893" cy="13716000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385" name="Rectangle"/>
          <p:cNvSpPr/>
          <p:nvPr/>
        </p:nvSpPr>
        <p:spPr>
          <a:xfrm>
            <a:off x="23486107" y="12018348"/>
            <a:ext cx="897893" cy="1697652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386" name="08"/>
          <p:cNvSpPr txBox="1"/>
          <p:nvPr/>
        </p:nvSpPr>
        <p:spPr>
          <a:xfrm>
            <a:off x="23682005" y="12600474"/>
            <a:ext cx="50609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08</a:t>
            </a:r>
          </a:p>
        </p:txBody>
      </p:sp>
      <p:sp>
        <p:nvSpPr>
          <p:cNvPr id="387" name="VECCHI LEILÕES       2024"/>
          <p:cNvSpPr txBox="1"/>
          <p:nvPr/>
        </p:nvSpPr>
        <p:spPr>
          <a:xfrm rot="5400000">
            <a:off x="21554413" y="3773145"/>
            <a:ext cx="476128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spc="798">
                <a:solidFill>
                  <a:srgbClr val="FFEAA5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VECCHI LEILÕES       2024</a:t>
            </a:r>
          </a:p>
        </p:txBody>
      </p:sp>
      <p:sp>
        <p:nvSpPr>
          <p:cNvPr id="388" name="Shape"/>
          <p:cNvSpPr/>
          <p:nvPr/>
        </p:nvSpPr>
        <p:spPr>
          <a:xfrm>
            <a:off x="23682005" y="382904"/>
            <a:ext cx="506096" cy="506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146"/>
                </a:moveTo>
                <a:lnTo>
                  <a:pt x="15346" y="9600"/>
                </a:lnTo>
                <a:lnTo>
                  <a:pt x="14490" y="8774"/>
                </a:lnTo>
                <a:lnTo>
                  <a:pt x="10800" y="12464"/>
                </a:lnTo>
                <a:lnTo>
                  <a:pt x="7110" y="8774"/>
                </a:lnTo>
                <a:lnTo>
                  <a:pt x="6254" y="9600"/>
                </a:lnTo>
                <a:lnTo>
                  <a:pt x="10800" y="14146"/>
                </a:lnTo>
                <a:close/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3" y="7906"/>
                  <a:pt x="850" y="6592"/>
                </a:cubicBezTo>
                <a:cubicBezTo>
                  <a:pt x="1417" y="5277"/>
                  <a:pt x="2186" y="4133"/>
                  <a:pt x="3158" y="3161"/>
                </a:cubicBezTo>
                <a:cubicBezTo>
                  <a:pt x="4129" y="2188"/>
                  <a:pt x="5272" y="1418"/>
                  <a:pt x="6586" y="851"/>
                </a:cubicBezTo>
                <a:cubicBezTo>
                  <a:pt x="7899" y="284"/>
                  <a:pt x="9303" y="0"/>
                  <a:pt x="10796" y="0"/>
                </a:cubicBezTo>
                <a:cubicBezTo>
                  <a:pt x="12289" y="0"/>
                  <a:pt x="13694" y="283"/>
                  <a:pt x="15008" y="850"/>
                </a:cubicBezTo>
                <a:cubicBezTo>
                  <a:pt x="16323" y="1417"/>
                  <a:pt x="17467" y="2186"/>
                  <a:pt x="18439" y="3158"/>
                </a:cubicBezTo>
                <a:cubicBezTo>
                  <a:pt x="19412" y="4129"/>
                  <a:pt x="20182" y="5272"/>
                  <a:pt x="20749" y="6586"/>
                </a:cubicBezTo>
                <a:cubicBezTo>
                  <a:pt x="21316" y="7899"/>
                  <a:pt x="21600" y="9303"/>
                  <a:pt x="21600" y="10796"/>
                </a:cubicBezTo>
                <a:cubicBezTo>
                  <a:pt x="21600" y="12289"/>
                  <a:pt x="21317" y="13694"/>
                  <a:pt x="20750" y="15008"/>
                </a:cubicBezTo>
                <a:cubicBezTo>
                  <a:pt x="20183" y="16323"/>
                  <a:pt x="19414" y="17467"/>
                  <a:pt x="18442" y="18439"/>
                </a:cubicBezTo>
                <a:cubicBezTo>
                  <a:pt x="17471" y="19412"/>
                  <a:pt x="16328" y="20182"/>
                  <a:pt x="15014" y="20749"/>
                </a:cubicBezTo>
                <a:cubicBezTo>
                  <a:pt x="13701" y="21316"/>
                  <a:pt x="12297" y="21600"/>
                  <a:pt x="10804" y="21600"/>
                </a:cubicBezTo>
                <a:close/>
                <a:moveTo>
                  <a:pt x="10800" y="20400"/>
                </a:moveTo>
                <a:cubicBezTo>
                  <a:pt x="13480" y="20400"/>
                  <a:pt x="15750" y="19470"/>
                  <a:pt x="17610" y="17610"/>
                </a:cubicBezTo>
                <a:cubicBezTo>
                  <a:pt x="19470" y="15750"/>
                  <a:pt x="20400" y="13480"/>
                  <a:pt x="20400" y="10800"/>
                </a:cubicBezTo>
                <a:cubicBezTo>
                  <a:pt x="20400" y="8120"/>
                  <a:pt x="19470" y="5850"/>
                  <a:pt x="17610" y="3990"/>
                </a:cubicBezTo>
                <a:cubicBezTo>
                  <a:pt x="15750" y="2130"/>
                  <a:pt x="13480" y="1200"/>
                  <a:pt x="10800" y="1200"/>
                </a:cubicBezTo>
                <a:cubicBezTo>
                  <a:pt x="8120" y="1200"/>
                  <a:pt x="5850" y="2130"/>
                  <a:pt x="3990" y="3990"/>
                </a:cubicBezTo>
                <a:cubicBezTo>
                  <a:pt x="2130" y="5850"/>
                  <a:pt x="1200" y="8120"/>
                  <a:pt x="1200" y="10800"/>
                </a:cubicBezTo>
                <a:cubicBezTo>
                  <a:pt x="1200" y="13480"/>
                  <a:pt x="2130" y="15750"/>
                  <a:pt x="3990" y="17610"/>
                </a:cubicBezTo>
                <a:cubicBezTo>
                  <a:pt x="5850" y="19470"/>
                  <a:pt x="8120" y="20400"/>
                  <a:pt x="10800" y="20400"/>
                </a:cubicBez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89" name="imagem-colada.pdf" descr="imagem-colada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12568724"/>
            <a:ext cx="2824291" cy="5969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ircle">
            <a:extLst>
              <a:ext uri="{FF2B5EF4-FFF2-40B4-BE49-F238E27FC236}">
                <a16:creationId xmlns:a16="http://schemas.microsoft.com/office/drawing/2014/main" id="{8E4D3328-AC51-E17D-C780-548D9897F3F3}"/>
              </a:ext>
            </a:extLst>
          </p:cNvPr>
          <p:cNvSpPr/>
          <p:nvPr/>
        </p:nvSpPr>
        <p:spPr>
          <a:xfrm>
            <a:off x="26250204" y="12965825"/>
            <a:ext cx="317707" cy="317707"/>
          </a:xfrm>
          <a:prstGeom prst="ellipse">
            <a:avLst/>
          </a:prstGeom>
          <a:solidFill>
            <a:srgbClr val="2F1B1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" name="Circle">
            <a:extLst>
              <a:ext uri="{FF2B5EF4-FFF2-40B4-BE49-F238E27FC236}">
                <a16:creationId xmlns:a16="http://schemas.microsoft.com/office/drawing/2014/main" id="{4DC6340F-3206-CADC-57E9-430EEDF1A013}"/>
              </a:ext>
            </a:extLst>
          </p:cNvPr>
          <p:cNvSpPr/>
          <p:nvPr/>
        </p:nvSpPr>
        <p:spPr>
          <a:xfrm>
            <a:off x="-1711823" y="11047894"/>
            <a:ext cx="317707" cy="317707"/>
          </a:xfrm>
          <a:prstGeom prst="ellipse">
            <a:avLst/>
          </a:prstGeom>
          <a:solidFill>
            <a:srgbClr val="FFEAA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" name="Circle">
            <a:extLst>
              <a:ext uri="{FF2B5EF4-FFF2-40B4-BE49-F238E27FC236}">
                <a16:creationId xmlns:a16="http://schemas.microsoft.com/office/drawing/2014/main" id="{A12830BF-EE66-C854-38CD-EEE8DDA6AD6A}"/>
              </a:ext>
            </a:extLst>
          </p:cNvPr>
          <p:cNvSpPr/>
          <p:nvPr/>
        </p:nvSpPr>
        <p:spPr>
          <a:xfrm>
            <a:off x="-2318987" y="5407147"/>
            <a:ext cx="317707" cy="317707"/>
          </a:xfrm>
          <a:prstGeom prst="ellipse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" name="Circle">
            <a:extLst>
              <a:ext uri="{FF2B5EF4-FFF2-40B4-BE49-F238E27FC236}">
                <a16:creationId xmlns:a16="http://schemas.microsoft.com/office/drawing/2014/main" id="{D9B67E99-D0DB-F6D5-95B2-495826A00BD2}"/>
              </a:ext>
            </a:extLst>
          </p:cNvPr>
          <p:cNvSpPr/>
          <p:nvPr/>
        </p:nvSpPr>
        <p:spPr>
          <a:xfrm>
            <a:off x="7745328" y="-1238919"/>
            <a:ext cx="317707" cy="317707"/>
          </a:xfrm>
          <a:prstGeom prst="ellipse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" name="Circle">
            <a:extLst>
              <a:ext uri="{FF2B5EF4-FFF2-40B4-BE49-F238E27FC236}">
                <a16:creationId xmlns:a16="http://schemas.microsoft.com/office/drawing/2014/main" id="{FE5B9EC3-DF49-DF0E-8E35-434C38BE7492}"/>
              </a:ext>
            </a:extLst>
          </p:cNvPr>
          <p:cNvSpPr/>
          <p:nvPr/>
        </p:nvSpPr>
        <p:spPr>
          <a:xfrm>
            <a:off x="25365390" y="1841786"/>
            <a:ext cx="317708" cy="317707"/>
          </a:xfrm>
          <a:prstGeom prst="ellipse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Rectangle"/>
          <p:cNvSpPr/>
          <p:nvPr/>
        </p:nvSpPr>
        <p:spPr>
          <a:xfrm>
            <a:off x="23486107" y="0"/>
            <a:ext cx="897893" cy="13716000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392" name="Rectangle"/>
          <p:cNvSpPr/>
          <p:nvPr/>
        </p:nvSpPr>
        <p:spPr>
          <a:xfrm>
            <a:off x="23486107" y="12018348"/>
            <a:ext cx="897893" cy="1697652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393" name="09"/>
          <p:cNvSpPr txBox="1"/>
          <p:nvPr/>
        </p:nvSpPr>
        <p:spPr>
          <a:xfrm>
            <a:off x="23682005" y="12600474"/>
            <a:ext cx="50609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09</a:t>
            </a:r>
          </a:p>
        </p:txBody>
      </p:sp>
      <p:sp>
        <p:nvSpPr>
          <p:cNvPr id="394" name="VECCHI LEILÕES       2024"/>
          <p:cNvSpPr txBox="1"/>
          <p:nvPr/>
        </p:nvSpPr>
        <p:spPr>
          <a:xfrm rot="5400000">
            <a:off x="21554413" y="3773145"/>
            <a:ext cx="476128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spc="798">
                <a:solidFill>
                  <a:srgbClr val="FFEAA5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VECCHI LEILÕES       2024</a:t>
            </a:r>
          </a:p>
        </p:txBody>
      </p:sp>
      <p:sp>
        <p:nvSpPr>
          <p:cNvPr id="395" name="Shape"/>
          <p:cNvSpPr/>
          <p:nvPr/>
        </p:nvSpPr>
        <p:spPr>
          <a:xfrm>
            <a:off x="23682005" y="382904"/>
            <a:ext cx="506096" cy="506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146"/>
                </a:moveTo>
                <a:lnTo>
                  <a:pt x="15346" y="9600"/>
                </a:lnTo>
                <a:lnTo>
                  <a:pt x="14490" y="8774"/>
                </a:lnTo>
                <a:lnTo>
                  <a:pt x="10800" y="12464"/>
                </a:lnTo>
                <a:lnTo>
                  <a:pt x="7110" y="8774"/>
                </a:lnTo>
                <a:lnTo>
                  <a:pt x="6254" y="9600"/>
                </a:lnTo>
                <a:lnTo>
                  <a:pt x="10800" y="14146"/>
                </a:lnTo>
                <a:close/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3" y="7906"/>
                  <a:pt x="850" y="6592"/>
                </a:cubicBezTo>
                <a:cubicBezTo>
                  <a:pt x="1417" y="5277"/>
                  <a:pt x="2186" y="4133"/>
                  <a:pt x="3158" y="3161"/>
                </a:cubicBezTo>
                <a:cubicBezTo>
                  <a:pt x="4129" y="2188"/>
                  <a:pt x="5272" y="1418"/>
                  <a:pt x="6586" y="851"/>
                </a:cubicBezTo>
                <a:cubicBezTo>
                  <a:pt x="7899" y="284"/>
                  <a:pt x="9303" y="0"/>
                  <a:pt x="10796" y="0"/>
                </a:cubicBezTo>
                <a:cubicBezTo>
                  <a:pt x="12289" y="0"/>
                  <a:pt x="13694" y="283"/>
                  <a:pt x="15008" y="850"/>
                </a:cubicBezTo>
                <a:cubicBezTo>
                  <a:pt x="16323" y="1417"/>
                  <a:pt x="17467" y="2186"/>
                  <a:pt x="18439" y="3158"/>
                </a:cubicBezTo>
                <a:cubicBezTo>
                  <a:pt x="19412" y="4129"/>
                  <a:pt x="20182" y="5272"/>
                  <a:pt x="20749" y="6586"/>
                </a:cubicBezTo>
                <a:cubicBezTo>
                  <a:pt x="21316" y="7899"/>
                  <a:pt x="21600" y="9303"/>
                  <a:pt x="21600" y="10796"/>
                </a:cubicBezTo>
                <a:cubicBezTo>
                  <a:pt x="21600" y="12289"/>
                  <a:pt x="21317" y="13694"/>
                  <a:pt x="20750" y="15008"/>
                </a:cubicBezTo>
                <a:cubicBezTo>
                  <a:pt x="20183" y="16323"/>
                  <a:pt x="19414" y="17467"/>
                  <a:pt x="18442" y="18439"/>
                </a:cubicBezTo>
                <a:cubicBezTo>
                  <a:pt x="17471" y="19412"/>
                  <a:pt x="16328" y="20182"/>
                  <a:pt x="15014" y="20749"/>
                </a:cubicBezTo>
                <a:cubicBezTo>
                  <a:pt x="13701" y="21316"/>
                  <a:pt x="12297" y="21600"/>
                  <a:pt x="10804" y="21600"/>
                </a:cubicBezTo>
                <a:close/>
                <a:moveTo>
                  <a:pt x="10800" y="20400"/>
                </a:moveTo>
                <a:cubicBezTo>
                  <a:pt x="13480" y="20400"/>
                  <a:pt x="15750" y="19470"/>
                  <a:pt x="17610" y="17610"/>
                </a:cubicBezTo>
                <a:cubicBezTo>
                  <a:pt x="19470" y="15750"/>
                  <a:pt x="20400" y="13480"/>
                  <a:pt x="20400" y="10800"/>
                </a:cubicBezTo>
                <a:cubicBezTo>
                  <a:pt x="20400" y="8120"/>
                  <a:pt x="19470" y="5850"/>
                  <a:pt x="17610" y="3990"/>
                </a:cubicBezTo>
                <a:cubicBezTo>
                  <a:pt x="15750" y="2130"/>
                  <a:pt x="13480" y="1200"/>
                  <a:pt x="10800" y="1200"/>
                </a:cubicBezTo>
                <a:cubicBezTo>
                  <a:pt x="8120" y="1200"/>
                  <a:pt x="5850" y="2130"/>
                  <a:pt x="3990" y="3990"/>
                </a:cubicBezTo>
                <a:cubicBezTo>
                  <a:pt x="2130" y="5850"/>
                  <a:pt x="1200" y="8120"/>
                  <a:pt x="1200" y="10800"/>
                </a:cubicBezTo>
                <a:cubicBezTo>
                  <a:pt x="1200" y="13480"/>
                  <a:pt x="2130" y="15750"/>
                  <a:pt x="3990" y="17610"/>
                </a:cubicBezTo>
                <a:cubicBezTo>
                  <a:pt x="5850" y="19470"/>
                  <a:pt x="8120" y="20400"/>
                  <a:pt x="10800" y="20400"/>
                </a:cubicBez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96" name="imagem-colada.pdf" descr="imagem-colada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12568724"/>
            <a:ext cx="2824291" cy="596901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Rectangle"/>
          <p:cNvSpPr/>
          <p:nvPr/>
        </p:nvSpPr>
        <p:spPr>
          <a:xfrm>
            <a:off x="2929472" y="6157728"/>
            <a:ext cx="5625384" cy="111530"/>
          </a:xfrm>
          <a:prstGeom prst="rect">
            <a:avLst/>
          </a:prstGeom>
          <a:solidFill>
            <a:srgbClr val="D5CD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98" name="Rectangle"/>
          <p:cNvSpPr/>
          <p:nvPr/>
        </p:nvSpPr>
        <p:spPr>
          <a:xfrm>
            <a:off x="2929472" y="6269876"/>
            <a:ext cx="5625384" cy="43075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99" name="Aproximadamente em…"/>
          <p:cNvSpPr txBox="1"/>
          <p:nvPr/>
        </p:nvSpPr>
        <p:spPr>
          <a:xfrm>
            <a:off x="3557243" y="8551936"/>
            <a:ext cx="3956211" cy="1649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D5CDC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Aproximadamente em</a:t>
            </a:r>
          </a:p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D5CDC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nomeações no judiciário</a:t>
            </a:r>
          </a:p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D5CDC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e extra com aproximadamente</a:t>
            </a:r>
          </a:p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D5CDC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100% de êxito. </a:t>
            </a:r>
          </a:p>
        </p:txBody>
      </p:sp>
      <p:sp>
        <p:nvSpPr>
          <p:cNvPr id="400" name="1 bilhão de reais"/>
          <p:cNvSpPr txBox="1"/>
          <p:nvPr/>
        </p:nvSpPr>
        <p:spPr>
          <a:xfrm>
            <a:off x="3557243" y="7702025"/>
            <a:ext cx="3818353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6000"/>
              </a:lnSpc>
              <a:spcBef>
                <a:spcPts val="500"/>
              </a:spcBef>
              <a:defRPr sz="3600">
                <a:solidFill>
                  <a:srgbClr val="D5CDC3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>
              <a:lnSpc>
                <a:spcPct val="100000"/>
              </a:lnSpc>
            </a:pPr>
            <a:r>
              <a:rPr dirty="0"/>
              <a:t>1 </a:t>
            </a:r>
            <a:r>
              <a:rPr dirty="0" err="1"/>
              <a:t>bilhão</a:t>
            </a:r>
            <a:r>
              <a:rPr dirty="0"/>
              <a:t> de reais </a:t>
            </a:r>
          </a:p>
        </p:txBody>
      </p:sp>
      <p:sp>
        <p:nvSpPr>
          <p:cNvPr id="401" name="Rectangle"/>
          <p:cNvSpPr/>
          <p:nvPr/>
        </p:nvSpPr>
        <p:spPr>
          <a:xfrm>
            <a:off x="8923873" y="6269876"/>
            <a:ext cx="5625384" cy="43075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2" name="Rectangle"/>
          <p:cNvSpPr/>
          <p:nvPr/>
        </p:nvSpPr>
        <p:spPr>
          <a:xfrm>
            <a:off x="8923873" y="6157728"/>
            <a:ext cx="5625384" cy="111530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3" name="Já leiloados desde sucatas…"/>
          <p:cNvSpPr txBox="1"/>
          <p:nvPr/>
        </p:nvSpPr>
        <p:spPr>
          <a:xfrm>
            <a:off x="9872814" y="8484710"/>
            <a:ext cx="3451266" cy="843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Já leiloados desde sucatas</a:t>
            </a:r>
          </a:p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a imóveis de luxo. </a:t>
            </a:r>
          </a:p>
        </p:txBody>
      </p:sp>
      <p:sp>
        <p:nvSpPr>
          <p:cNvPr id="404" name="1549 bens"/>
          <p:cNvSpPr txBox="1"/>
          <p:nvPr/>
        </p:nvSpPr>
        <p:spPr>
          <a:xfrm>
            <a:off x="9872814" y="7702025"/>
            <a:ext cx="239809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500"/>
              </a:spcBef>
              <a:defRPr sz="36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1549 bens</a:t>
            </a:r>
            <a:r>
              <a:rPr sz="1200"/>
              <a:t> </a:t>
            </a:r>
          </a:p>
        </p:txBody>
      </p:sp>
      <p:sp>
        <p:nvSpPr>
          <p:cNvPr id="405" name="Rectangle"/>
          <p:cNvSpPr/>
          <p:nvPr/>
        </p:nvSpPr>
        <p:spPr>
          <a:xfrm>
            <a:off x="14918272" y="6269876"/>
            <a:ext cx="5625384" cy="43075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6" name="Rectangle"/>
          <p:cNvSpPr/>
          <p:nvPr/>
        </p:nvSpPr>
        <p:spPr>
          <a:xfrm>
            <a:off x="14918272" y="6157728"/>
            <a:ext cx="5625384" cy="111530"/>
          </a:xfrm>
          <a:prstGeom prst="rect">
            <a:avLst/>
          </a:prstGeom>
          <a:solidFill>
            <a:srgbClr val="D5CD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A1ABB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07" name="Homologados, aptos…"/>
          <p:cNvSpPr txBox="1"/>
          <p:nvPr/>
        </p:nvSpPr>
        <p:spPr>
          <a:xfrm>
            <a:off x="15872935" y="9113360"/>
            <a:ext cx="3359894" cy="843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D5CDC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Homologados, aptos</a:t>
            </a:r>
          </a:p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D5CDC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a participarem de leilões. </a:t>
            </a:r>
          </a:p>
        </p:txBody>
      </p:sp>
      <p:sp>
        <p:nvSpPr>
          <p:cNvPr id="408" name="Mais de…"/>
          <p:cNvSpPr txBox="1"/>
          <p:nvPr/>
        </p:nvSpPr>
        <p:spPr>
          <a:xfrm>
            <a:off x="15872935" y="7704116"/>
            <a:ext cx="3106620" cy="1274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500"/>
              </a:spcBef>
              <a:defRPr sz="3600">
                <a:solidFill>
                  <a:srgbClr val="D5CDC3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Mais de</a:t>
            </a:r>
          </a:p>
          <a:p>
            <a:pPr defTabSz="457200">
              <a:lnSpc>
                <a:spcPct val="100000"/>
              </a:lnSpc>
              <a:spcBef>
                <a:spcPts val="500"/>
              </a:spcBef>
              <a:defRPr sz="3600">
                <a:solidFill>
                  <a:srgbClr val="D5CDC3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1000 clientes </a:t>
            </a:r>
          </a:p>
        </p:txBody>
      </p:sp>
      <p:sp>
        <p:nvSpPr>
          <p:cNvPr id="409" name="Shape"/>
          <p:cNvSpPr/>
          <p:nvPr/>
        </p:nvSpPr>
        <p:spPr>
          <a:xfrm>
            <a:off x="15983108" y="6726222"/>
            <a:ext cx="1269035" cy="516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19519"/>
                </a:lnTo>
                <a:cubicBezTo>
                  <a:pt x="0" y="18039"/>
                  <a:pt x="322" y="16810"/>
                  <a:pt x="967" y="15834"/>
                </a:cubicBezTo>
                <a:cubicBezTo>
                  <a:pt x="1611" y="14857"/>
                  <a:pt x="2441" y="14369"/>
                  <a:pt x="3455" y="14369"/>
                </a:cubicBezTo>
                <a:cubicBezTo>
                  <a:pt x="3605" y="14369"/>
                  <a:pt x="3766" y="14387"/>
                  <a:pt x="3937" y="14422"/>
                </a:cubicBezTo>
                <a:cubicBezTo>
                  <a:pt x="4108" y="14458"/>
                  <a:pt x="4290" y="14516"/>
                  <a:pt x="4482" y="14596"/>
                </a:cubicBezTo>
                <a:cubicBezTo>
                  <a:pt x="4329" y="15254"/>
                  <a:pt x="4217" y="15930"/>
                  <a:pt x="4146" y="16622"/>
                </a:cubicBezTo>
                <a:cubicBezTo>
                  <a:pt x="4076" y="17314"/>
                  <a:pt x="4041" y="18008"/>
                  <a:pt x="4041" y="18703"/>
                </a:cubicBezTo>
                <a:lnTo>
                  <a:pt x="4041" y="21600"/>
                </a:lnTo>
                <a:lnTo>
                  <a:pt x="0" y="21600"/>
                </a:lnTo>
                <a:close/>
                <a:moveTo>
                  <a:pt x="5891" y="21600"/>
                </a:moveTo>
                <a:lnTo>
                  <a:pt x="5891" y="18888"/>
                </a:lnTo>
                <a:cubicBezTo>
                  <a:pt x="5891" y="17917"/>
                  <a:pt x="6006" y="17029"/>
                  <a:pt x="6235" y="16225"/>
                </a:cubicBezTo>
                <a:cubicBezTo>
                  <a:pt x="6465" y="15420"/>
                  <a:pt x="6804" y="14724"/>
                  <a:pt x="7252" y="14137"/>
                </a:cubicBezTo>
                <a:cubicBezTo>
                  <a:pt x="7700" y="13550"/>
                  <a:pt x="8222" y="13110"/>
                  <a:pt x="8818" y="12816"/>
                </a:cubicBezTo>
                <a:cubicBezTo>
                  <a:pt x="9414" y="12523"/>
                  <a:pt x="10072" y="12376"/>
                  <a:pt x="10792" y="12376"/>
                </a:cubicBezTo>
                <a:cubicBezTo>
                  <a:pt x="11526" y="12376"/>
                  <a:pt x="12191" y="12523"/>
                  <a:pt x="12787" y="12816"/>
                </a:cubicBezTo>
                <a:cubicBezTo>
                  <a:pt x="13383" y="13110"/>
                  <a:pt x="13905" y="13550"/>
                  <a:pt x="14353" y="14137"/>
                </a:cubicBezTo>
                <a:cubicBezTo>
                  <a:pt x="14802" y="14724"/>
                  <a:pt x="15140" y="15420"/>
                  <a:pt x="15367" y="16225"/>
                </a:cubicBezTo>
                <a:cubicBezTo>
                  <a:pt x="15595" y="17029"/>
                  <a:pt x="15709" y="17917"/>
                  <a:pt x="15709" y="18888"/>
                </a:cubicBezTo>
                <a:lnTo>
                  <a:pt x="15709" y="21600"/>
                </a:lnTo>
                <a:lnTo>
                  <a:pt x="5891" y="21600"/>
                </a:lnTo>
                <a:close/>
                <a:moveTo>
                  <a:pt x="17559" y="21600"/>
                </a:moveTo>
                <a:lnTo>
                  <a:pt x="17559" y="18717"/>
                </a:lnTo>
                <a:cubicBezTo>
                  <a:pt x="17559" y="17948"/>
                  <a:pt x="17525" y="17224"/>
                  <a:pt x="17457" y="16543"/>
                </a:cubicBezTo>
                <a:cubicBezTo>
                  <a:pt x="17388" y="15863"/>
                  <a:pt x="17285" y="15214"/>
                  <a:pt x="17148" y="14596"/>
                </a:cubicBezTo>
                <a:cubicBezTo>
                  <a:pt x="17353" y="14516"/>
                  <a:pt x="17537" y="14458"/>
                  <a:pt x="17700" y="14422"/>
                </a:cubicBezTo>
                <a:cubicBezTo>
                  <a:pt x="17863" y="14387"/>
                  <a:pt x="18018" y="14369"/>
                  <a:pt x="18164" y="14369"/>
                </a:cubicBezTo>
                <a:cubicBezTo>
                  <a:pt x="19178" y="14369"/>
                  <a:pt x="20005" y="14855"/>
                  <a:pt x="20643" y="15827"/>
                </a:cubicBezTo>
                <a:cubicBezTo>
                  <a:pt x="21281" y="16799"/>
                  <a:pt x="21600" y="18029"/>
                  <a:pt x="21600" y="19519"/>
                </a:cubicBezTo>
                <a:lnTo>
                  <a:pt x="21600" y="21600"/>
                </a:lnTo>
                <a:lnTo>
                  <a:pt x="17559" y="21600"/>
                </a:lnTo>
                <a:close/>
                <a:moveTo>
                  <a:pt x="6901" y="19190"/>
                </a:moveTo>
                <a:lnTo>
                  <a:pt x="14705" y="19190"/>
                </a:lnTo>
                <a:lnTo>
                  <a:pt x="14705" y="18680"/>
                </a:lnTo>
                <a:cubicBezTo>
                  <a:pt x="14667" y="17536"/>
                  <a:pt x="14285" y="16602"/>
                  <a:pt x="13559" y="15876"/>
                </a:cubicBezTo>
                <a:cubicBezTo>
                  <a:pt x="12834" y="15149"/>
                  <a:pt x="11914" y="14786"/>
                  <a:pt x="10800" y="14786"/>
                </a:cubicBezTo>
                <a:cubicBezTo>
                  <a:pt x="9686" y="14786"/>
                  <a:pt x="8766" y="15149"/>
                  <a:pt x="8041" y="15876"/>
                </a:cubicBezTo>
                <a:cubicBezTo>
                  <a:pt x="7315" y="16602"/>
                  <a:pt x="6935" y="17536"/>
                  <a:pt x="6901" y="18680"/>
                </a:cubicBezTo>
                <a:lnTo>
                  <a:pt x="6901" y="19190"/>
                </a:lnTo>
                <a:close/>
                <a:moveTo>
                  <a:pt x="3450" y="12098"/>
                </a:moveTo>
                <a:cubicBezTo>
                  <a:pt x="3065" y="12098"/>
                  <a:pt x="2736" y="11762"/>
                  <a:pt x="2465" y="11090"/>
                </a:cubicBezTo>
                <a:cubicBezTo>
                  <a:pt x="2194" y="10419"/>
                  <a:pt x="2058" y="9611"/>
                  <a:pt x="2058" y="8668"/>
                </a:cubicBezTo>
                <a:cubicBezTo>
                  <a:pt x="2058" y="7735"/>
                  <a:pt x="2195" y="6937"/>
                  <a:pt x="2468" y="6276"/>
                </a:cubicBezTo>
                <a:cubicBezTo>
                  <a:pt x="2742" y="5615"/>
                  <a:pt x="3071" y="5284"/>
                  <a:pt x="3455" y="5284"/>
                </a:cubicBezTo>
                <a:cubicBezTo>
                  <a:pt x="3835" y="5284"/>
                  <a:pt x="4163" y="5615"/>
                  <a:pt x="4439" y="6276"/>
                </a:cubicBezTo>
                <a:cubicBezTo>
                  <a:pt x="4715" y="6937"/>
                  <a:pt x="4852" y="7739"/>
                  <a:pt x="4852" y="8682"/>
                </a:cubicBezTo>
                <a:cubicBezTo>
                  <a:pt x="4852" y="9596"/>
                  <a:pt x="4718" y="10394"/>
                  <a:pt x="4449" y="11076"/>
                </a:cubicBezTo>
                <a:cubicBezTo>
                  <a:pt x="4181" y="11757"/>
                  <a:pt x="3848" y="12098"/>
                  <a:pt x="3450" y="12098"/>
                </a:cubicBezTo>
                <a:close/>
                <a:moveTo>
                  <a:pt x="18164" y="12098"/>
                </a:moveTo>
                <a:cubicBezTo>
                  <a:pt x="17787" y="12098"/>
                  <a:pt x="17460" y="11757"/>
                  <a:pt x="17183" y="11076"/>
                </a:cubicBezTo>
                <a:cubicBezTo>
                  <a:pt x="16905" y="10394"/>
                  <a:pt x="16766" y="9596"/>
                  <a:pt x="16766" y="8682"/>
                </a:cubicBezTo>
                <a:cubicBezTo>
                  <a:pt x="16766" y="7739"/>
                  <a:pt x="16905" y="6937"/>
                  <a:pt x="17183" y="6276"/>
                </a:cubicBezTo>
                <a:cubicBezTo>
                  <a:pt x="17460" y="5615"/>
                  <a:pt x="17788" y="5284"/>
                  <a:pt x="18167" y="5284"/>
                </a:cubicBezTo>
                <a:cubicBezTo>
                  <a:pt x="18558" y="5284"/>
                  <a:pt x="18887" y="5615"/>
                  <a:pt x="19157" y="6276"/>
                </a:cubicBezTo>
                <a:cubicBezTo>
                  <a:pt x="19426" y="6937"/>
                  <a:pt x="19561" y="7735"/>
                  <a:pt x="19561" y="8668"/>
                </a:cubicBezTo>
                <a:cubicBezTo>
                  <a:pt x="19561" y="9611"/>
                  <a:pt x="19427" y="10419"/>
                  <a:pt x="19159" y="11090"/>
                </a:cubicBezTo>
                <a:cubicBezTo>
                  <a:pt x="18891" y="11762"/>
                  <a:pt x="18560" y="12098"/>
                  <a:pt x="18164" y="12098"/>
                </a:cubicBezTo>
                <a:close/>
                <a:moveTo>
                  <a:pt x="10807" y="10568"/>
                </a:moveTo>
                <a:cubicBezTo>
                  <a:pt x="10211" y="10568"/>
                  <a:pt x="9702" y="10055"/>
                  <a:pt x="9280" y="9027"/>
                </a:cubicBezTo>
                <a:cubicBezTo>
                  <a:pt x="8858" y="8000"/>
                  <a:pt x="8648" y="6752"/>
                  <a:pt x="8648" y="5284"/>
                </a:cubicBezTo>
                <a:cubicBezTo>
                  <a:pt x="8648" y="3787"/>
                  <a:pt x="8857" y="2532"/>
                  <a:pt x="9275" y="1519"/>
                </a:cubicBezTo>
                <a:cubicBezTo>
                  <a:pt x="9694" y="506"/>
                  <a:pt x="10202" y="0"/>
                  <a:pt x="10800" y="0"/>
                </a:cubicBezTo>
                <a:cubicBezTo>
                  <a:pt x="11410" y="0"/>
                  <a:pt x="11921" y="505"/>
                  <a:pt x="12334" y="1514"/>
                </a:cubicBezTo>
                <a:cubicBezTo>
                  <a:pt x="12746" y="2524"/>
                  <a:pt x="12952" y="3775"/>
                  <a:pt x="12952" y="5268"/>
                </a:cubicBezTo>
                <a:cubicBezTo>
                  <a:pt x="12952" y="6731"/>
                  <a:pt x="12747" y="7980"/>
                  <a:pt x="12336" y="9015"/>
                </a:cubicBezTo>
                <a:cubicBezTo>
                  <a:pt x="11924" y="10051"/>
                  <a:pt x="11415" y="10568"/>
                  <a:pt x="10807" y="10568"/>
                </a:cubicBezTo>
                <a:close/>
                <a:moveTo>
                  <a:pt x="10809" y="8158"/>
                </a:moveTo>
                <a:cubicBezTo>
                  <a:pt x="11132" y="8158"/>
                  <a:pt x="11406" y="7873"/>
                  <a:pt x="11632" y="7303"/>
                </a:cubicBezTo>
                <a:cubicBezTo>
                  <a:pt x="11858" y="6733"/>
                  <a:pt x="11971" y="6052"/>
                  <a:pt x="11971" y="5261"/>
                </a:cubicBezTo>
                <a:cubicBezTo>
                  <a:pt x="11971" y="4470"/>
                  <a:pt x="11858" y="3797"/>
                  <a:pt x="11634" y="3242"/>
                </a:cubicBezTo>
                <a:cubicBezTo>
                  <a:pt x="11410" y="2688"/>
                  <a:pt x="11132" y="2410"/>
                  <a:pt x="10800" y="2410"/>
                </a:cubicBezTo>
                <a:cubicBezTo>
                  <a:pt x="10484" y="2410"/>
                  <a:pt x="10210" y="2686"/>
                  <a:pt x="9978" y="3237"/>
                </a:cubicBezTo>
                <a:cubicBezTo>
                  <a:pt x="9745" y="3787"/>
                  <a:pt x="9629" y="4470"/>
                  <a:pt x="9629" y="5284"/>
                </a:cubicBezTo>
                <a:cubicBezTo>
                  <a:pt x="9629" y="6060"/>
                  <a:pt x="9745" y="6733"/>
                  <a:pt x="9978" y="7303"/>
                </a:cubicBezTo>
                <a:cubicBezTo>
                  <a:pt x="10210" y="7873"/>
                  <a:pt x="10487" y="8158"/>
                  <a:pt x="10809" y="8158"/>
                </a:cubicBezTo>
                <a:close/>
              </a:path>
            </a:pathLst>
          </a:custGeom>
          <a:solidFill>
            <a:srgbClr val="D5CD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A1ABB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0" name="Shape"/>
          <p:cNvSpPr/>
          <p:nvPr/>
        </p:nvSpPr>
        <p:spPr>
          <a:xfrm>
            <a:off x="10005756" y="6592552"/>
            <a:ext cx="878566" cy="784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69"/>
                </a:moveTo>
                <a:lnTo>
                  <a:pt x="0" y="7943"/>
                </a:lnTo>
                <a:lnTo>
                  <a:pt x="7091" y="0"/>
                </a:lnTo>
                <a:lnTo>
                  <a:pt x="14182" y="7943"/>
                </a:lnTo>
                <a:lnTo>
                  <a:pt x="14182" y="21569"/>
                </a:lnTo>
                <a:lnTo>
                  <a:pt x="0" y="21569"/>
                </a:lnTo>
                <a:close/>
                <a:moveTo>
                  <a:pt x="1418" y="19981"/>
                </a:moveTo>
                <a:lnTo>
                  <a:pt x="6000" y="19981"/>
                </a:lnTo>
                <a:lnTo>
                  <a:pt x="6000" y="16315"/>
                </a:lnTo>
                <a:lnTo>
                  <a:pt x="8182" y="16315"/>
                </a:lnTo>
                <a:lnTo>
                  <a:pt x="8182" y="19981"/>
                </a:lnTo>
                <a:lnTo>
                  <a:pt x="12764" y="19981"/>
                </a:lnTo>
                <a:lnTo>
                  <a:pt x="12764" y="8582"/>
                </a:lnTo>
                <a:lnTo>
                  <a:pt x="7091" y="2227"/>
                </a:lnTo>
                <a:lnTo>
                  <a:pt x="1418" y="8582"/>
                </a:lnTo>
                <a:lnTo>
                  <a:pt x="1418" y="19981"/>
                </a:lnTo>
                <a:close/>
                <a:moveTo>
                  <a:pt x="6000" y="11671"/>
                </a:moveTo>
                <a:lnTo>
                  <a:pt x="6000" y="9227"/>
                </a:lnTo>
                <a:lnTo>
                  <a:pt x="8182" y="9227"/>
                </a:lnTo>
                <a:lnTo>
                  <a:pt x="8182" y="11671"/>
                </a:lnTo>
                <a:lnTo>
                  <a:pt x="6000" y="11671"/>
                </a:lnTo>
                <a:close/>
                <a:moveTo>
                  <a:pt x="16473" y="21600"/>
                </a:moveTo>
                <a:lnTo>
                  <a:pt x="16473" y="6877"/>
                </a:lnTo>
                <a:lnTo>
                  <a:pt x="10334" y="0"/>
                </a:lnTo>
                <a:lnTo>
                  <a:pt x="12349" y="0"/>
                </a:lnTo>
                <a:lnTo>
                  <a:pt x="17891" y="6208"/>
                </a:lnTo>
                <a:lnTo>
                  <a:pt x="17891" y="21600"/>
                </a:lnTo>
                <a:lnTo>
                  <a:pt x="16473" y="21600"/>
                </a:lnTo>
                <a:close/>
                <a:moveTo>
                  <a:pt x="20182" y="21600"/>
                </a:moveTo>
                <a:lnTo>
                  <a:pt x="20182" y="5142"/>
                </a:lnTo>
                <a:lnTo>
                  <a:pt x="15592" y="0"/>
                </a:lnTo>
                <a:lnTo>
                  <a:pt x="17635" y="0"/>
                </a:lnTo>
                <a:lnTo>
                  <a:pt x="21600" y="4473"/>
                </a:lnTo>
                <a:lnTo>
                  <a:pt x="21600" y="21600"/>
                </a:lnTo>
                <a:lnTo>
                  <a:pt x="20182" y="21600"/>
                </a:lnTo>
                <a:close/>
                <a:moveTo>
                  <a:pt x="1418" y="19981"/>
                </a:moveTo>
                <a:lnTo>
                  <a:pt x="12764" y="19981"/>
                </a:lnTo>
                <a:lnTo>
                  <a:pt x="1418" y="19981"/>
                </a:ln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11" name="Shape"/>
          <p:cNvSpPr/>
          <p:nvPr/>
        </p:nvSpPr>
        <p:spPr>
          <a:xfrm>
            <a:off x="3686802" y="6598653"/>
            <a:ext cx="1073801" cy="7720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540" y="11607"/>
                </a:moveTo>
                <a:cubicBezTo>
                  <a:pt x="11886" y="11607"/>
                  <a:pt x="11336" y="11297"/>
                  <a:pt x="10889" y="10676"/>
                </a:cubicBezTo>
                <a:cubicBezTo>
                  <a:pt x="10443" y="10055"/>
                  <a:pt x="10220" y="9290"/>
                  <a:pt x="10220" y="8379"/>
                </a:cubicBezTo>
                <a:cubicBezTo>
                  <a:pt x="10220" y="7469"/>
                  <a:pt x="10443" y="6703"/>
                  <a:pt x="10889" y="6083"/>
                </a:cubicBezTo>
                <a:cubicBezTo>
                  <a:pt x="11336" y="5462"/>
                  <a:pt x="11886" y="5152"/>
                  <a:pt x="12540" y="5152"/>
                </a:cubicBezTo>
                <a:cubicBezTo>
                  <a:pt x="13195" y="5152"/>
                  <a:pt x="13745" y="5462"/>
                  <a:pt x="14192" y="6083"/>
                </a:cubicBezTo>
                <a:cubicBezTo>
                  <a:pt x="14638" y="6703"/>
                  <a:pt x="14861" y="7469"/>
                  <a:pt x="14861" y="8379"/>
                </a:cubicBezTo>
                <a:cubicBezTo>
                  <a:pt x="14861" y="9290"/>
                  <a:pt x="14638" y="10055"/>
                  <a:pt x="14192" y="10676"/>
                </a:cubicBezTo>
                <a:cubicBezTo>
                  <a:pt x="13745" y="11297"/>
                  <a:pt x="13195" y="11607"/>
                  <a:pt x="12540" y="11607"/>
                </a:cubicBezTo>
                <a:close/>
                <a:moveTo>
                  <a:pt x="5355" y="16759"/>
                </a:moveTo>
                <a:cubicBezTo>
                  <a:pt x="4840" y="16759"/>
                  <a:pt x="4399" y="16503"/>
                  <a:pt x="4032" y="15993"/>
                </a:cubicBezTo>
                <a:cubicBezTo>
                  <a:pt x="3665" y="15482"/>
                  <a:pt x="3481" y="14869"/>
                  <a:pt x="3481" y="14152"/>
                </a:cubicBezTo>
                <a:lnTo>
                  <a:pt x="3481" y="2607"/>
                </a:lnTo>
                <a:cubicBezTo>
                  <a:pt x="3481" y="1890"/>
                  <a:pt x="3665" y="1276"/>
                  <a:pt x="4032" y="766"/>
                </a:cubicBezTo>
                <a:cubicBezTo>
                  <a:pt x="4399" y="255"/>
                  <a:pt x="4840" y="0"/>
                  <a:pt x="5355" y="0"/>
                </a:cubicBezTo>
                <a:lnTo>
                  <a:pt x="19726" y="0"/>
                </a:lnTo>
                <a:cubicBezTo>
                  <a:pt x="20241" y="0"/>
                  <a:pt x="20682" y="255"/>
                  <a:pt x="21049" y="766"/>
                </a:cubicBezTo>
                <a:cubicBezTo>
                  <a:pt x="21416" y="1276"/>
                  <a:pt x="21600" y="1890"/>
                  <a:pt x="21600" y="2607"/>
                </a:cubicBezTo>
                <a:lnTo>
                  <a:pt x="21600" y="14152"/>
                </a:lnTo>
                <a:cubicBezTo>
                  <a:pt x="21600" y="14869"/>
                  <a:pt x="21416" y="15482"/>
                  <a:pt x="21049" y="15993"/>
                </a:cubicBezTo>
                <a:cubicBezTo>
                  <a:pt x="20682" y="16503"/>
                  <a:pt x="20241" y="16759"/>
                  <a:pt x="19726" y="16759"/>
                </a:cubicBezTo>
                <a:lnTo>
                  <a:pt x="5355" y="16759"/>
                </a:lnTo>
                <a:close/>
                <a:moveTo>
                  <a:pt x="6516" y="15145"/>
                </a:moveTo>
                <a:lnTo>
                  <a:pt x="18565" y="15145"/>
                </a:lnTo>
                <a:cubicBezTo>
                  <a:pt x="18565" y="14423"/>
                  <a:pt x="18749" y="13808"/>
                  <a:pt x="19116" y="13300"/>
                </a:cubicBezTo>
                <a:cubicBezTo>
                  <a:pt x="19483" y="12792"/>
                  <a:pt x="19924" y="12538"/>
                  <a:pt x="20440" y="12538"/>
                </a:cubicBezTo>
                <a:lnTo>
                  <a:pt x="20440" y="4221"/>
                </a:lnTo>
                <a:cubicBezTo>
                  <a:pt x="19921" y="4221"/>
                  <a:pt x="19478" y="3965"/>
                  <a:pt x="19113" y="3455"/>
                </a:cubicBezTo>
                <a:cubicBezTo>
                  <a:pt x="18748" y="2944"/>
                  <a:pt x="18565" y="2331"/>
                  <a:pt x="18565" y="1614"/>
                </a:cubicBezTo>
                <a:lnTo>
                  <a:pt x="6516" y="1614"/>
                </a:lnTo>
                <a:cubicBezTo>
                  <a:pt x="6516" y="2336"/>
                  <a:pt x="6332" y="2951"/>
                  <a:pt x="5965" y="3459"/>
                </a:cubicBezTo>
                <a:cubicBezTo>
                  <a:pt x="5598" y="3967"/>
                  <a:pt x="5157" y="4221"/>
                  <a:pt x="4641" y="4221"/>
                </a:cubicBezTo>
                <a:lnTo>
                  <a:pt x="4641" y="12538"/>
                </a:lnTo>
                <a:cubicBezTo>
                  <a:pt x="5161" y="12538"/>
                  <a:pt x="5603" y="12793"/>
                  <a:pt x="5968" y="13304"/>
                </a:cubicBezTo>
                <a:cubicBezTo>
                  <a:pt x="6333" y="13814"/>
                  <a:pt x="6516" y="14428"/>
                  <a:pt x="6516" y="15145"/>
                </a:cubicBezTo>
                <a:close/>
                <a:moveTo>
                  <a:pt x="18164" y="21600"/>
                </a:moveTo>
                <a:lnTo>
                  <a:pt x="1874" y="21600"/>
                </a:lnTo>
                <a:cubicBezTo>
                  <a:pt x="1359" y="21600"/>
                  <a:pt x="918" y="21345"/>
                  <a:pt x="551" y="20834"/>
                </a:cubicBezTo>
                <a:cubicBezTo>
                  <a:pt x="184" y="20324"/>
                  <a:pt x="0" y="19710"/>
                  <a:pt x="0" y="18993"/>
                </a:cubicBezTo>
                <a:lnTo>
                  <a:pt x="0" y="4779"/>
                </a:lnTo>
                <a:lnTo>
                  <a:pt x="1160" y="4779"/>
                </a:lnTo>
                <a:lnTo>
                  <a:pt x="1160" y="18993"/>
                </a:lnTo>
                <a:cubicBezTo>
                  <a:pt x="1160" y="19241"/>
                  <a:pt x="1235" y="19469"/>
                  <a:pt x="1383" y="19676"/>
                </a:cubicBezTo>
                <a:cubicBezTo>
                  <a:pt x="1532" y="19883"/>
                  <a:pt x="1696" y="19986"/>
                  <a:pt x="1874" y="19986"/>
                </a:cubicBezTo>
                <a:lnTo>
                  <a:pt x="18164" y="19986"/>
                </a:lnTo>
                <a:lnTo>
                  <a:pt x="18164" y="21600"/>
                </a:lnTo>
                <a:close/>
                <a:moveTo>
                  <a:pt x="5355" y="15145"/>
                </a:moveTo>
                <a:lnTo>
                  <a:pt x="4641" y="15145"/>
                </a:lnTo>
                <a:lnTo>
                  <a:pt x="4641" y="1614"/>
                </a:lnTo>
                <a:lnTo>
                  <a:pt x="5355" y="1614"/>
                </a:lnTo>
                <a:cubicBezTo>
                  <a:pt x="5162" y="1614"/>
                  <a:pt x="4995" y="1712"/>
                  <a:pt x="4853" y="1909"/>
                </a:cubicBezTo>
                <a:cubicBezTo>
                  <a:pt x="4712" y="2105"/>
                  <a:pt x="4641" y="2338"/>
                  <a:pt x="4641" y="2607"/>
                </a:cubicBezTo>
                <a:lnTo>
                  <a:pt x="4641" y="14152"/>
                </a:lnTo>
                <a:cubicBezTo>
                  <a:pt x="4641" y="14421"/>
                  <a:pt x="4712" y="14653"/>
                  <a:pt x="4853" y="14850"/>
                </a:cubicBezTo>
                <a:cubicBezTo>
                  <a:pt x="4995" y="15047"/>
                  <a:pt x="5162" y="15145"/>
                  <a:pt x="5355" y="15145"/>
                </a:cubicBezTo>
                <a:close/>
              </a:path>
            </a:pathLst>
          </a:custGeom>
          <a:solidFill>
            <a:srgbClr val="D5CD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" name="Um portfólio…">
            <a:extLst>
              <a:ext uri="{FF2B5EF4-FFF2-40B4-BE49-F238E27FC236}">
                <a16:creationId xmlns:a16="http://schemas.microsoft.com/office/drawing/2014/main" id="{B401C0A7-0C6E-F571-9CA7-48081ECDD6D8}"/>
              </a:ext>
            </a:extLst>
          </p:cNvPr>
          <p:cNvSpPr txBox="1"/>
          <p:nvPr/>
        </p:nvSpPr>
        <p:spPr>
          <a:xfrm>
            <a:off x="2929472" y="2625597"/>
            <a:ext cx="4315284" cy="2503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Um </a:t>
            </a:r>
            <a:r>
              <a:rPr dirty="0" err="1"/>
              <a:t>portfólio</a:t>
            </a:r>
            <a:endParaRPr dirty="0"/>
          </a:p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2F1B1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>
                <a:solidFill>
                  <a:srgbClr val="683D37"/>
                </a:solidFill>
              </a:rPr>
              <a:t>em</a:t>
            </a:r>
            <a:r>
              <a:rPr dirty="0">
                <a:solidFill>
                  <a:srgbClr val="683D37"/>
                </a:solidFill>
              </a:rPr>
              <a:t> </a:t>
            </a:r>
            <a:r>
              <a:rPr dirty="0" err="1">
                <a:solidFill>
                  <a:srgbClr val="BB9D6C"/>
                </a:solidFill>
              </a:rPr>
              <a:t>constante</a:t>
            </a:r>
            <a:endParaRPr dirty="0">
              <a:solidFill>
                <a:srgbClr val="BB9D6C"/>
              </a:solidFill>
            </a:endParaRPr>
          </a:p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expansão</a:t>
            </a:r>
            <a:r>
              <a:rPr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Rectangle"/>
          <p:cNvSpPr/>
          <p:nvPr/>
        </p:nvSpPr>
        <p:spPr>
          <a:xfrm>
            <a:off x="23486107" y="0"/>
            <a:ext cx="897893" cy="13716000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415" name="Rectangle"/>
          <p:cNvSpPr/>
          <p:nvPr/>
        </p:nvSpPr>
        <p:spPr>
          <a:xfrm>
            <a:off x="23486107" y="12018348"/>
            <a:ext cx="897893" cy="1697652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416" name="10"/>
          <p:cNvSpPr txBox="1"/>
          <p:nvPr/>
        </p:nvSpPr>
        <p:spPr>
          <a:xfrm>
            <a:off x="23682005" y="12600474"/>
            <a:ext cx="50609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10</a:t>
            </a:r>
          </a:p>
        </p:txBody>
      </p:sp>
      <p:sp>
        <p:nvSpPr>
          <p:cNvPr id="417" name="VECCHI LEILÕES       2024"/>
          <p:cNvSpPr txBox="1"/>
          <p:nvPr/>
        </p:nvSpPr>
        <p:spPr>
          <a:xfrm rot="5400000">
            <a:off x="21554413" y="3773145"/>
            <a:ext cx="476128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spc="798">
                <a:solidFill>
                  <a:srgbClr val="FFEAA5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VECCHI LEILÕES       2024</a:t>
            </a:r>
          </a:p>
        </p:txBody>
      </p:sp>
      <p:sp>
        <p:nvSpPr>
          <p:cNvPr id="418" name="Shape"/>
          <p:cNvSpPr/>
          <p:nvPr/>
        </p:nvSpPr>
        <p:spPr>
          <a:xfrm>
            <a:off x="23682005" y="382904"/>
            <a:ext cx="506096" cy="506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146"/>
                </a:moveTo>
                <a:lnTo>
                  <a:pt x="15346" y="9600"/>
                </a:lnTo>
                <a:lnTo>
                  <a:pt x="14490" y="8774"/>
                </a:lnTo>
                <a:lnTo>
                  <a:pt x="10800" y="12464"/>
                </a:lnTo>
                <a:lnTo>
                  <a:pt x="7110" y="8774"/>
                </a:lnTo>
                <a:lnTo>
                  <a:pt x="6254" y="9600"/>
                </a:lnTo>
                <a:lnTo>
                  <a:pt x="10800" y="14146"/>
                </a:lnTo>
                <a:close/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3" y="7906"/>
                  <a:pt x="850" y="6592"/>
                </a:cubicBezTo>
                <a:cubicBezTo>
                  <a:pt x="1417" y="5277"/>
                  <a:pt x="2186" y="4133"/>
                  <a:pt x="3158" y="3161"/>
                </a:cubicBezTo>
                <a:cubicBezTo>
                  <a:pt x="4129" y="2188"/>
                  <a:pt x="5272" y="1418"/>
                  <a:pt x="6586" y="851"/>
                </a:cubicBezTo>
                <a:cubicBezTo>
                  <a:pt x="7899" y="284"/>
                  <a:pt x="9303" y="0"/>
                  <a:pt x="10796" y="0"/>
                </a:cubicBezTo>
                <a:cubicBezTo>
                  <a:pt x="12289" y="0"/>
                  <a:pt x="13694" y="283"/>
                  <a:pt x="15008" y="850"/>
                </a:cubicBezTo>
                <a:cubicBezTo>
                  <a:pt x="16323" y="1417"/>
                  <a:pt x="17467" y="2186"/>
                  <a:pt x="18439" y="3158"/>
                </a:cubicBezTo>
                <a:cubicBezTo>
                  <a:pt x="19412" y="4129"/>
                  <a:pt x="20182" y="5272"/>
                  <a:pt x="20749" y="6586"/>
                </a:cubicBezTo>
                <a:cubicBezTo>
                  <a:pt x="21316" y="7899"/>
                  <a:pt x="21600" y="9303"/>
                  <a:pt x="21600" y="10796"/>
                </a:cubicBezTo>
                <a:cubicBezTo>
                  <a:pt x="21600" y="12289"/>
                  <a:pt x="21317" y="13694"/>
                  <a:pt x="20750" y="15008"/>
                </a:cubicBezTo>
                <a:cubicBezTo>
                  <a:pt x="20183" y="16323"/>
                  <a:pt x="19414" y="17467"/>
                  <a:pt x="18442" y="18439"/>
                </a:cubicBezTo>
                <a:cubicBezTo>
                  <a:pt x="17471" y="19412"/>
                  <a:pt x="16328" y="20182"/>
                  <a:pt x="15014" y="20749"/>
                </a:cubicBezTo>
                <a:cubicBezTo>
                  <a:pt x="13701" y="21316"/>
                  <a:pt x="12297" y="21600"/>
                  <a:pt x="10804" y="21600"/>
                </a:cubicBezTo>
                <a:close/>
                <a:moveTo>
                  <a:pt x="10800" y="20400"/>
                </a:moveTo>
                <a:cubicBezTo>
                  <a:pt x="13480" y="20400"/>
                  <a:pt x="15750" y="19470"/>
                  <a:pt x="17610" y="17610"/>
                </a:cubicBezTo>
                <a:cubicBezTo>
                  <a:pt x="19470" y="15750"/>
                  <a:pt x="20400" y="13480"/>
                  <a:pt x="20400" y="10800"/>
                </a:cubicBezTo>
                <a:cubicBezTo>
                  <a:pt x="20400" y="8120"/>
                  <a:pt x="19470" y="5850"/>
                  <a:pt x="17610" y="3990"/>
                </a:cubicBezTo>
                <a:cubicBezTo>
                  <a:pt x="15750" y="2130"/>
                  <a:pt x="13480" y="1200"/>
                  <a:pt x="10800" y="1200"/>
                </a:cubicBezTo>
                <a:cubicBezTo>
                  <a:pt x="8120" y="1200"/>
                  <a:pt x="5850" y="2130"/>
                  <a:pt x="3990" y="3990"/>
                </a:cubicBezTo>
                <a:cubicBezTo>
                  <a:pt x="2130" y="5850"/>
                  <a:pt x="1200" y="8120"/>
                  <a:pt x="1200" y="10800"/>
                </a:cubicBezTo>
                <a:cubicBezTo>
                  <a:pt x="1200" y="13480"/>
                  <a:pt x="2130" y="15750"/>
                  <a:pt x="3990" y="17610"/>
                </a:cubicBezTo>
                <a:cubicBezTo>
                  <a:pt x="5850" y="19470"/>
                  <a:pt x="8120" y="20400"/>
                  <a:pt x="10800" y="20400"/>
                </a:cubicBez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19" name="imagem-colada.pdf" descr="imagem-colada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12568724"/>
            <a:ext cx="2824291" cy="596901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Rectangle"/>
          <p:cNvSpPr/>
          <p:nvPr/>
        </p:nvSpPr>
        <p:spPr>
          <a:xfrm>
            <a:off x="2929472" y="6157728"/>
            <a:ext cx="5625384" cy="111530"/>
          </a:xfrm>
          <a:prstGeom prst="rect">
            <a:avLst/>
          </a:prstGeom>
          <a:solidFill>
            <a:srgbClr val="D5CD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1" name="Rectangle"/>
          <p:cNvSpPr/>
          <p:nvPr/>
        </p:nvSpPr>
        <p:spPr>
          <a:xfrm>
            <a:off x="2929472" y="6269876"/>
            <a:ext cx="5625384" cy="43075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2" name="Aproximadamente em…"/>
          <p:cNvSpPr txBox="1"/>
          <p:nvPr/>
        </p:nvSpPr>
        <p:spPr>
          <a:xfrm>
            <a:off x="3557243" y="8551936"/>
            <a:ext cx="3956211" cy="1649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D5CDC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Aproximadamente em</a:t>
            </a:r>
          </a:p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D5CDC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nomeações no judiciário</a:t>
            </a:r>
          </a:p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D5CDC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e extra com aproximadamente</a:t>
            </a:r>
          </a:p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D5CDC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100% de êxito. </a:t>
            </a:r>
          </a:p>
        </p:txBody>
      </p:sp>
      <p:sp>
        <p:nvSpPr>
          <p:cNvPr id="423" name="1 bilhão de reais"/>
          <p:cNvSpPr txBox="1"/>
          <p:nvPr/>
        </p:nvSpPr>
        <p:spPr>
          <a:xfrm>
            <a:off x="3557243" y="7702025"/>
            <a:ext cx="3818353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6000"/>
              </a:lnSpc>
              <a:spcBef>
                <a:spcPts val="500"/>
              </a:spcBef>
              <a:defRPr sz="3600">
                <a:solidFill>
                  <a:srgbClr val="D5CDC3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>
              <a:lnSpc>
                <a:spcPct val="100000"/>
              </a:lnSpc>
            </a:pPr>
            <a:r>
              <a:rPr dirty="0"/>
              <a:t>1 </a:t>
            </a:r>
            <a:r>
              <a:rPr dirty="0" err="1"/>
              <a:t>bilhão</a:t>
            </a:r>
            <a:r>
              <a:rPr dirty="0"/>
              <a:t> de reais </a:t>
            </a:r>
          </a:p>
        </p:txBody>
      </p:sp>
      <p:sp>
        <p:nvSpPr>
          <p:cNvPr id="424" name="Rectangle"/>
          <p:cNvSpPr/>
          <p:nvPr/>
        </p:nvSpPr>
        <p:spPr>
          <a:xfrm>
            <a:off x="8923873" y="6269876"/>
            <a:ext cx="5625384" cy="43075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5" name="Rectangle"/>
          <p:cNvSpPr/>
          <p:nvPr/>
        </p:nvSpPr>
        <p:spPr>
          <a:xfrm>
            <a:off x="8923873" y="6157728"/>
            <a:ext cx="5625384" cy="111530"/>
          </a:xfrm>
          <a:prstGeom prst="rect">
            <a:avLst/>
          </a:prstGeom>
          <a:solidFill>
            <a:srgbClr val="D5CD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6" name="Já leiloados desde sucatas…"/>
          <p:cNvSpPr txBox="1"/>
          <p:nvPr/>
        </p:nvSpPr>
        <p:spPr>
          <a:xfrm>
            <a:off x="9872814" y="8484710"/>
            <a:ext cx="3451266" cy="843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D5CDC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Já leiloados desde sucatas</a:t>
            </a:r>
          </a:p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D5CDC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a imóveis de luxo. </a:t>
            </a:r>
          </a:p>
        </p:txBody>
      </p:sp>
      <p:sp>
        <p:nvSpPr>
          <p:cNvPr id="427" name="1549 bens"/>
          <p:cNvSpPr txBox="1"/>
          <p:nvPr/>
        </p:nvSpPr>
        <p:spPr>
          <a:xfrm>
            <a:off x="9872814" y="7702025"/>
            <a:ext cx="239809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500"/>
              </a:spcBef>
              <a:defRPr sz="3600">
                <a:solidFill>
                  <a:srgbClr val="D5CDC3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1549 bens</a:t>
            </a:r>
            <a:r>
              <a:rPr sz="1200"/>
              <a:t> </a:t>
            </a:r>
          </a:p>
        </p:txBody>
      </p:sp>
      <p:sp>
        <p:nvSpPr>
          <p:cNvPr id="428" name="Rectangle"/>
          <p:cNvSpPr/>
          <p:nvPr/>
        </p:nvSpPr>
        <p:spPr>
          <a:xfrm>
            <a:off x="14918272" y="6269876"/>
            <a:ext cx="5625384" cy="43075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29" name="Rectangle"/>
          <p:cNvSpPr/>
          <p:nvPr/>
        </p:nvSpPr>
        <p:spPr>
          <a:xfrm>
            <a:off x="14918272" y="6157728"/>
            <a:ext cx="5625384" cy="111530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A1ABB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30" name="Homologados, aptos…"/>
          <p:cNvSpPr txBox="1"/>
          <p:nvPr/>
        </p:nvSpPr>
        <p:spPr>
          <a:xfrm>
            <a:off x="15872935" y="9113360"/>
            <a:ext cx="3359894" cy="843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Homologados, aptos</a:t>
            </a:r>
          </a:p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a participarem de leilões. </a:t>
            </a:r>
          </a:p>
        </p:txBody>
      </p:sp>
      <p:sp>
        <p:nvSpPr>
          <p:cNvPr id="431" name="Mais de…"/>
          <p:cNvSpPr txBox="1"/>
          <p:nvPr/>
        </p:nvSpPr>
        <p:spPr>
          <a:xfrm>
            <a:off x="15872935" y="7704116"/>
            <a:ext cx="3106620" cy="1274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500"/>
              </a:spcBef>
              <a:defRPr sz="36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Mais de</a:t>
            </a:r>
          </a:p>
          <a:p>
            <a:pPr defTabSz="457200">
              <a:lnSpc>
                <a:spcPct val="100000"/>
              </a:lnSpc>
              <a:spcBef>
                <a:spcPts val="500"/>
              </a:spcBef>
              <a:defRPr sz="36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1000 clientes </a:t>
            </a:r>
          </a:p>
        </p:txBody>
      </p:sp>
      <p:sp>
        <p:nvSpPr>
          <p:cNvPr id="432" name="Shape"/>
          <p:cNvSpPr/>
          <p:nvPr/>
        </p:nvSpPr>
        <p:spPr>
          <a:xfrm>
            <a:off x="15983108" y="6726222"/>
            <a:ext cx="1269035" cy="516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19519"/>
                </a:lnTo>
                <a:cubicBezTo>
                  <a:pt x="0" y="18039"/>
                  <a:pt x="322" y="16810"/>
                  <a:pt x="967" y="15834"/>
                </a:cubicBezTo>
                <a:cubicBezTo>
                  <a:pt x="1611" y="14857"/>
                  <a:pt x="2441" y="14369"/>
                  <a:pt x="3455" y="14369"/>
                </a:cubicBezTo>
                <a:cubicBezTo>
                  <a:pt x="3605" y="14369"/>
                  <a:pt x="3766" y="14387"/>
                  <a:pt x="3937" y="14422"/>
                </a:cubicBezTo>
                <a:cubicBezTo>
                  <a:pt x="4108" y="14458"/>
                  <a:pt x="4290" y="14516"/>
                  <a:pt x="4482" y="14596"/>
                </a:cubicBezTo>
                <a:cubicBezTo>
                  <a:pt x="4329" y="15254"/>
                  <a:pt x="4217" y="15930"/>
                  <a:pt x="4146" y="16622"/>
                </a:cubicBezTo>
                <a:cubicBezTo>
                  <a:pt x="4076" y="17314"/>
                  <a:pt x="4041" y="18008"/>
                  <a:pt x="4041" y="18703"/>
                </a:cubicBezTo>
                <a:lnTo>
                  <a:pt x="4041" y="21600"/>
                </a:lnTo>
                <a:lnTo>
                  <a:pt x="0" y="21600"/>
                </a:lnTo>
                <a:close/>
                <a:moveTo>
                  <a:pt x="5891" y="21600"/>
                </a:moveTo>
                <a:lnTo>
                  <a:pt x="5891" y="18888"/>
                </a:lnTo>
                <a:cubicBezTo>
                  <a:pt x="5891" y="17917"/>
                  <a:pt x="6006" y="17029"/>
                  <a:pt x="6235" y="16225"/>
                </a:cubicBezTo>
                <a:cubicBezTo>
                  <a:pt x="6465" y="15420"/>
                  <a:pt x="6804" y="14724"/>
                  <a:pt x="7252" y="14137"/>
                </a:cubicBezTo>
                <a:cubicBezTo>
                  <a:pt x="7700" y="13550"/>
                  <a:pt x="8222" y="13110"/>
                  <a:pt x="8818" y="12816"/>
                </a:cubicBezTo>
                <a:cubicBezTo>
                  <a:pt x="9414" y="12523"/>
                  <a:pt x="10072" y="12376"/>
                  <a:pt x="10792" y="12376"/>
                </a:cubicBezTo>
                <a:cubicBezTo>
                  <a:pt x="11526" y="12376"/>
                  <a:pt x="12191" y="12523"/>
                  <a:pt x="12787" y="12816"/>
                </a:cubicBezTo>
                <a:cubicBezTo>
                  <a:pt x="13383" y="13110"/>
                  <a:pt x="13905" y="13550"/>
                  <a:pt x="14353" y="14137"/>
                </a:cubicBezTo>
                <a:cubicBezTo>
                  <a:pt x="14802" y="14724"/>
                  <a:pt x="15140" y="15420"/>
                  <a:pt x="15367" y="16225"/>
                </a:cubicBezTo>
                <a:cubicBezTo>
                  <a:pt x="15595" y="17029"/>
                  <a:pt x="15709" y="17917"/>
                  <a:pt x="15709" y="18888"/>
                </a:cubicBezTo>
                <a:lnTo>
                  <a:pt x="15709" y="21600"/>
                </a:lnTo>
                <a:lnTo>
                  <a:pt x="5891" y="21600"/>
                </a:lnTo>
                <a:close/>
                <a:moveTo>
                  <a:pt x="17559" y="21600"/>
                </a:moveTo>
                <a:lnTo>
                  <a:pt x="17559" y="18717"/>
                </a:lnTo>
                <a:cubicBezTo>
                  <a:pt x="17559" y="17948"/>
                  <a:pt x="17525" y="17224"/>
                  <a:pt x="17457" y="16543"/>
                </a:cubicBezTo>
                <a:cubicBezTo>
                  <a:pt x="17388" y="15863"/>
                  <a:pt x="17285" y="15214"/>
                  <a:pt x="17148" y="14596"/>
                </a:cubicBezTo>
                <a:cubicBezTo>
                  <a:pt x="17353" y="14516"/>
                  <a:pt x="17537" y="14458"/>
                  <a:pt x="17700" y="14422"/>
                </a:cubicBezTo>
                <a:cubicBezTo>
                  <a:pt x="17863" y="14387"/>
                  <a:pt x="18018" y="14369"/>
                  <a:pt x="18164" y="14369"/>
                </a:cubicBezTo>
                <a:cubicBezTo>
                  <a:pt x="19178" y="14369"/>
                  <a:pt x="20005" y="14855"/>
                  <a:pt x="20643" y="15827"/>
                </a:cubicBezTo>
                <a:cubicBezTo>
                  <a:pt x="21281" y="16799"/>
                  <a:pt x="21600" y="18029"/>
                  <a:pt x="21600" y="19519"/>
                </a:cubicBezTo>
                <a:lnTo>
                  <a:pt x="21600" y="21600"/>
                </a:lnTo>
                <a:lnTo>
                  <a:pt x="17559" y="21600"/>
                </a:lnTo>
                <a:close/>
                <a:moveTo>
                  <a:pt x="6901" y="19190"/>
                </a:moveTo>
                <a:lnTo>
                  <a:pt x="14705" y="19190"/>
                </a:lnTo>
                <a:lnTo>
                  <a:pt x="14705" y="18680"/>
                </a:lnTo>
                <a:cubicBezTo>
                  <a:pt x="14667" y="17536"/>
                  <a:pt x="14285" y="16602"/>
                  <a:pt x="13559" y="15876"/>
                </a:cubicBezTo>
                <a:cubicBezTo>
                  <a:pt x="12834" y="15149"/>
                  <a:pt x="11914" y="14786"/>
                  <a:pt x="10800" y="14786"/>
                </a:cubicBezTo>
                <a:cubicBezTo>
                  <a:pt x="9686" y="14786"/>
                  <a:pt x="8766" y="15149"/>
                  <a:pt x="8041" y="15876"/>
                </a:cubicBezTo>
                <a:cubicBezTo>
                  <a:pt x="7315" y="16602"/>
                  <a:pt x="6935" y="17536"/>
                  <a:pt x="6901" y="18680"/>
                </a:cubicBezTo>
                <a:lnTo>
                  <a:pt x="6901" y="19190"/>
                </a:lnTo>
                <a:close/>
                <a:moveTo>
                  <a:pt x="3450" y="12098"/>
                </a:moveTo>
                <a:cubicBezTo>
                  <a:pt x="3065" y="12098"/>
                  <a:pt x="2736" y="11762"/>
                  <a:pt x="2465" y="11090"/>
                </a:cubicBezTo>
                <a:cubicBezTo>
                  <a:pt x="2194" y="10419"/>
                  <a:pt x="2058" y="9611"/>
                  <a:pt x="2058" y="8668"/>
                </a:cubicBezTo>
                <a:cubicBezTo>
                  <a:pt x="2058" y="7735"/>
                  <a:pt x="2195" y="6937"/>
                  <a:pt x="2468" y="6276"/>
                </a:cubicBezTo>
                <a:cubicBezTo>
                  <a:pt x="2742" y="5615"/>
                  <a:pt x="3071" y="5284"/>
                  <a:pt x="3455" y="5284"/>
                </a:cubicBezTo>
                <a:cubicBezTo>
                  <a:pt x="3835" y="5284"/>
                  <a:pt x="4163" y="5615"/>
                  <a:pt x="4439" y="6276"/>
                </a:cubicBezTo>
                <a:cubicBezTo>
                  <a:pt x="4715" y="6937"/>
                  <a:pt x="4852" y="7739"/>
                  <a:pt x="4852" y="8682"/>
                </a:cubicBezTo>
                <a:cubicBezTo>
                  <a:pt x="4852" y="9596"/>
                  <a:pt x="4718" y="10394"/>
                  <a:pt x="4449" y="11076"/>
                </a:cubicBezTo>
                <a:cubicBezTo>
                  <a:pt x="4181" y="11757"/>
                  <a:pt x="3848" y="12098"/>
                  <a:pt x="3450" y="12098"/>
                </a:cubicBezTo>
                <a:close/>
                <a:moveTo>
                  <a:pt x="18164" y="12098"/>
                </a:moveTo>
                <a:cubicBezTo>
                  <a:pt x="17787" y="12098"/>
                  <a:pt x="17460" y="11757"/>
                  <a:pt x="17183" y="11076"/>
                </a:cubicBezTo>
                <a:cubicBezTo>
                  <a:pt x="16905" y="10394"/>
                  <a:pt x="16766" y="9596"/>
                  <a:pt x="16766" y="8682"/>
                </a:cubicBezTo>
                <a:cubicBezTo>
                  <a:pt x="16766" y="7739"/>
                  <a:pt x="16905" y="6937"/>
                  <a:pt x="17183" y="6276"/>
                </a:cubicBezTo>
                <a:cubicBezTo>
                  <a:pt x="17460" y="5615"/>
                  <a:pt x="17788" y="5284"/>
                  <a:pt x="18167" y="5284"/>
                </a:cubicBezTo>
                <a:cubicBezTo>
                  <a:pt x="18558" y="5284"/>
                  <a:pt x="18887" y="5615"/>
                  <a:pt x="19157" y="6276"/>
                </a:cubicBezTo>
                <a:cubicBezTo>
                  <a:pt x="19426" y="6937"/>
                  <a:pt x="19561" y="7735"/>
                  <a:pt x="19561" y="8668"/>
                </a:cubicBezTo>
                <a:cubicBezTo>
                  <a:pt x="19561" y="9611"/>
                  <a:pt x="19427" y="10419"/>
                  <a:pt x="19159" y="11090"/>
                </a:cubicBezTo>
                <a:cubicBezTo>
                  <a:pt x="18891" y="11762"/>
                  <a:pt x="18560" y="12098"/>
                  <a:pt x="18164" y="12098"/>
                </a:cubicBezTo>
                <a:close/>
                <a:moveTo>
                  <a:pt x="10807" y="10568"/>
                </a:moveTo>
                <a:cubicBezTo>
                  <a:pt x="10211" y="10568"/>
                  <a:pt x="9702" y="10055"/>
                  <a:pt x="9280" y="9027"/>
                </a:cubicBezTo>
                <a:cubicBezTo>
                  <a:pt x="8858" y="8000"/>
                  <a:pt x="8648" y="6752"/>
                  <a:pt x="8648" y="5284"/>
                </a:cubicBezTo>
                <a:cubicBezTo>
                  <a:pt x="8648" y="3787"/>
                  <a:pt x="8857" y="2532"/>
                  <a:pt x="9275" y="1519"/>
                </a:cubicBezTo>
                <a:cubicBezTo>
                  <a:pt x="9694" y="506"/>
                  <a:pt x="10202" y="0"/>
                  <a:pt x="10800" y="0"/>
                </a:cubicBezTo>
                <a:cubicBezTo>
                  <a:pt x="11410" y="0"/>
                  <a:pt x="11921" y="505"/>
                  <a:pt x="12334" y="1514"/>
                </a:cubicBezTo>
                <a:cubicBezTo>
                  <a:pt x="12746" y="2524"/>
                  <a:pt x="12952" y="3775"/>
                  <a:pt x="12952" y="5268"/>
                </a:cubicBezTo>
                <a:cubicBezTo>
                  <a:pt x="12952" y="6731"/>
                  <a:pt x="12747" y="7980"/>
                  <a:pt x="12336" y="9015"/>
                </a:cubicBezTo>
                <a:cubicBezTo>
                  <a:pt x="11924" y="10051"/>
                  <a:pt x="11415" y="10568"/>
                  <a:pt x="10807" y="10568"/>
                </a:cubicBezTo>
                <a:close/>
                <a:moveTo>
                  <a:pt x="10809" y="8158"/>
                </a:moveTo>
                <a:cubicBezTo>
                  <a:pt x="11132" y="8158"/>
                  <a:pt x="11406" y="7873"/>
                  <a:pt x="11632" y="7303"/>
                </a:cubicBezTo>
                <a:cubicBezTo>
                  <a:pt x="11858" y="6733"/>
                  <a:pt x="11971" y="6052"/>
                  <a:pt x="11971" y="5261"/>
                </a:cubicBezTo>
                <a:cubicBezTo>
                  <a:pt x="11971" y="4470"/>
                  <a:pt x="11858" y="3797"/>
                  <a:pt x="11634" y="3242"/>
                </a:cubicBezTo>
                <a:cubicBezTo>
                  <a:pt x="11410" y="2688"/>
                  <a:pt x="11132" y="2410"/>
                  <a:pt x="10800" y="2410"/>
                </a:cubicBezTo>
                <a:cubicBezTo>
                  <a:pt x="10484" y="2410"/>
                  <a:pt x="10210" y="2686"/>
                  <a:pt x="9978" y="3237"/>
                </a:cubicBezTo>
                <a:cubicBezTo>
                  <a:pt x="9745" y="3787"/>
                  <a:pt x="9629" y="4470"/>
                  <a:pt x="9629" y="5284"/>
                </a:cubicBezTo>
                <a:cubicBezTo>
                  <a:pt x="9629" y="6060"/>
                  <a:pt x="9745" y="6733"/>
                  <a:pt x="9978" y="7303"/>
                </a:cubicBezTo>
                <a:cubicBezTo>
                  <a:pt x="10210" y="7873"/>
                  <a:pt x="10487" y="8158"/>
                  <a:pt x="10809" y="8158"/>
                </a:cubicBez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BB9D6C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33" name="Shape"/>
          <p:cNvSpPr/>
          <p:nvPr/>
        </p:nvSpPr>
        <p:spPr>
          <a:xfrm>
            <a:off x="10005756" y="6592552"/>
            <a:ext cx="878566" cy="784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69"/>
                </a:moveTo>
                <a:lnTo>
                  <a:pt x="0" y="7943"/>
                </a:lnTo>
                <a:lnTo>
                  <a:pt x="7091" y="0"/>
                </a:lnTo>
                <a:lnTo>
                  <a:pt x="14182" y="7943"/>
                </a:lnTo>
                <a:lnTo>
                  <a:pt x="14182" y="21569"/>
                </a:lnTo>
                <a:lnTo>
                  <a:pt x="0" y="21569"/>
                </a:lnTo>
                <a:close/>
                <a:moveTo>
                  <a:pt x="1418" y="19981"/>
                </a:moveTo>
                <a:lnTo>
                  <a:pt x="6000" y="19981"/>
                </a:lnTo>
                <a:lnTo>
                  <a:pt x="6000" y="16315"/>
                </a:lnTo>
                <a:lnTo>
                  <a:pt x="8182" y="16315"/>
                </a:lnTo>
                <a:lnTo>
                  <a:pt x="8182" y="19981"/>
                </a:lnTo>
                <a:lnTo>
                  <a:pt x="12764" y="19981"/>
                </a:lnTo>
                <a:lnTo>
                  <a:pt x="12764" y="8582"/>
                </a:lnTo>
                <a:lnTo>
                  <a:pt x="7091" y="2227"/>
                </a:lnTo>
                <a:lnTo>
                  <a:pt x="1418" y="8582"/>
                </a:lnTo>
                <a:lnTo>
                  <a:pt x="1418" y="19981"/>
                </a:lnTo>
                <a:close/>
                <a:moveTo>
                  <a:pt x="6000" y="11671"/>
                </a:moveTo>
                <a:lnTo>
                  <a:pt x="6000" y="9227"/>
                </a:lnTo>
                <a:lnTo>
                  <a:pt x="8182" y="9227"/>
                </a:lnTo>
                <a:lnTo>
                  <a:pt x="8182" y="11671"/>
                </a:lnTo>
                <a:lnTo>
                  <a:pt x="6000" y="11671"/>
                </a:lnTo>
                <a:close/>
                <a:moveTo>
                  <a:pt x="16473" y="21600"/>
                </a:moveTo>
                <a:lnTo>
                  <a:pt x="16473" y="6877"/>
                </a:lnTo>
                <a:lnTo>
                  <a:pt x="10334" y="0"/>
                </a:lnTo>
                <a:lnTo>
                  <a:pt x="12349" y="0"/>
                </a:lnTo>
                <a:lnTo>
                  <a:pt x="17891" y="6208"/>
                </a:lnTo>
                <a:lnTo>
                  <a:pt x="17891" y="21600"/>
                </a:lnTo>
                <a:lnTo>
                  <a:pt x="16473" y="21600"/>
                </a:lnTo>
                <a:close/>
                <a:moveTo>
                  <a:pt x="20182" y="21600"/>
                </a:moveTo>
                <a:lnTo>
                  <a:pt x="20182" y="5142"/>
                </a:lnTo>
                <a:lnTo>
                  <a:pt x="15592" y="0"/>
                </a:lnTo>
                <a:lnTo>
                  <a:pt x="17635" y="0"/>
                </a:lnTo>
                <a:lnTo>
                  <a:pt x="21600" y="4473"/>
                </a:lnTo>
                <a:lnTo>
                  <a:pt x="21600" y="21600"/>
                </a:lnTo>
                <a:lnTo>
                  <a:pt x="20182" y="21600"/>
                </a:lnTo>
                <a:close/>
                <a:moveTo>
                  <a:pt x="1418" y="19981"/>
                </a:moveTo>
                <a:lnTo>
                  <a:pt x="12764" y="19981"/>
                </a:lnTo>
                <a:lnTo>
                  <a:pt x="1418" y="19981"/>
                </a:lnTo>
                <a:close/>
              </a:path>
            </a:pathLst>
          </a:custGeom>
          <a:solidFill>
            <a:srgbClr val="D5CD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34" name="Shape"/>
          <p:cNvSpPr/>
          <p:nvPr/>
        </p:nvSpPr>
        <p:spPr>
          <a:xfrm>
            <a:off x="3686802" y="6598653"/>
            <a:ext cx="1073801" cy="7720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540" y="11607"/>
                </a:moveTo>
                <a:cubicBezTo>
                  <a:pt x="11886" y="11607"/>
                  <a:pt x="11336" y="11297"/>
                  <a:pt x="10889" y="10676"/>
                </a:cubicBezTo>
                <a:cubicBezTo>
                  <a:pt x="10443" y="10055"/>
                  <a:pt x="10220" y="9290"/>
                  <a:pt x="10220" y="8379"/>
                </a:cubicBezTo>
                <a:cubicBezTo>
                  <a:pt x="10220" y="7469"/>
                  <a:pt x="10443" y="6703"/>
                  <a:pt x="10889" y="6083"/>
                </a:cubicBezTo>
                <a:cubicBezTo>
                  <a:pt x="11336" y="5462"/>
                  <a:pt x="11886" y="5152"/>
                  <a:pt x="12540" y="5152"/>
                </a:cubicBezTo>
                <a:cubicBezTo>
                  <a:pt x="13195" y="5152"/>
                  <a:pt x="13745" y="5462"/>
                  <a:pt x="14192" y="6083"/>
                </a:cubicBezTo>
                <a:cubicBezTo>
                  <a:pt x="14638" y="6703"/>
                  <a:pt x="14861" y="7469"/>
                  <a:pt x="14861" y="8379"/>
                </a:cubicBezTo>
                <a:cubicBezTo>
                  <a:pt x="14861" y="9290"/>
                  <a:pt x="14638" y="10055"/>
                  <a:pt x="14192" y="10676"/>
                </a:cubicBezTo>
                <a:cubicBezTo>
                  <a:pt x="13745" y="11297"/>
                  <a:pt x="13195" y="11607"/>
                  <a:pt x="12540" y="11607"/>
                </a:cubicBezTo>
                <a:close/>
                <a:moveTo>
                  <a:pt x="5355" y="16759"/>
                </a:moveTo>
                <a:cubicBezTo>
                  <a:pt x="4840" y="16759"/>
                  <a:pt x="4399" y="16503"/>
                  <a:pt x="4032" y="15993"/>
                </a:cubicBezTo>
                <a:cubicBezTo>
                  <a:pt x="3665" y="15482"/>
                  <a:pt x="3481" y="14869"/>
                  <a:pt x="3481" y="14152"/>
                </a:cubicBezTo>
                <a:lnTo>
                  <a:pt x="3481" y="2607"/>
                </a:lnTo>
                <a:cubicBezTo>
                  <a:pt x="3481" y="1890"/>
                  <a:pt x="3665" y="1276"/>
                  <a:pt x="4032" y="766"/>
                </a:cubicBezTo>
                <a:cubicBezTo>
                  <a:pt x="4399" y="255"/>
                  <a:pt x="4840" y="0"/>
                  <a:pt x="5355" y="0"/>
                </a:cubicBezTo>
                <a:lnTo>
                  <a:pt x="19726" y="0"/>
                </a:lnTo>
                <a:cubicBezTo>
                  <a:pt x="20241" y="0"/>
                  <a:pt x="20682" y="255"/>
                  <a:pt x="21049" y="766"/>
                </a:cubicBezTo>
                <a:cubicBezTo>
                  <a:pt x="21416" y="1276"/>
                  <a:pt x="21600" y="1890"/>
                  <a:pt x="21600" y="2607"/>
                </a:cubicBezTo>
                <a:lnTo>
                  <a:pt x="21600" y="14152"/>
                </a:lnTo>
                <a:cubicBezTo>
                  <a:pt x="21600" y="14869"/>
                  <a:pt x="21416" y="15482"/>
                  <a:pt x="21049" y="15993"/>
                </a:cubicBezTo>
                <a:cubicBezTo>
                  <a:pt x="20682" y="16503"/>
                  <a:pt x="20241" y="16759"/>
                  <a:pt x="19726" y="16759"/>
                </a:cubicBezTo>
                <a:lnTo>
                  <a:pt x="5355" y="16759"/>
                </a:lnTo>
                <a:close/>
                <a:moveTo>
                  <a:pt x="6516" y="15145"/>
                </a:moveTo>
                <a:lnTo>
                  <a:pt x="18565" y="15145"/>
                </a:lnTo>
                <a:cubicBezTo>
                  <a:pt x="18565" y="14423"/>
                  <a:pt x="18749" y="13808"/>
                  <a:pt x="19116" y="13300"/>
                </a:cubicBezTo>
                <a:cubicBezTo>
                  <a:pt x="19483" y="12792"/>
                  <a:pt x="19924" y="12538"/>
                  <a:pt x="20440" y="12538"/>
                </a:cubicBezTo>
                <a:lnTo>
                  <a:pt x="20440" y="4221"/>
                </a:lnTo>
                <a:cubicBezTo>
                  <a:pt x="19921" y="4221"/>
                  <a:pt x="19478" y="3965"/>
                  <a:pt x="19113" y="3455"/>
                </a:cubicBezTo>
                <a:cubicBezTo>
                  <a:pt x="18748" y="2944"/>
                  <a:pt x="18565" y="2331"/>
                  <a:pt x="18565" y="1614"/>
                </a:cubicBezTo>
                <a:lnTo>
                  <a:pt x="6516" y="1614"/>
                </a:lnTo>
                <a:cubicBezTo>
                  <a:pt x="6516" y="2336"/>
                  <a:pt x="6332" y="2951"/>
                  <a:pt x="5965" y="3459"/>
                </a:cubicBezTo>
                <a:cubicBezTo>
                  <a:pt x="5598" y="3967"/>
                  <a:pt x="5157" y="4221"/>
                  <a:pt x="4641" y="4221"/>
                </a:cubicBezTo>
                <a:lnTo>
                  <a:pt x="4641" y="12538"/>
                </a:lnTo>
                <a:cubicBezTo>
                  <a:pt x="5161" y="12538"/>
                  <a:pt x="5603" y="12793"/>
                  <a:pt x="5968" y="13304"/>
                </a:cubicBezTo>
                <a:cubicBezTo>
                  <a:pt x="6333" y="13814"/>
                  <a:pt x="6516" y="14428"/>
                  <a:pt x="6516" y="15145"/>
                </a:cubicBezTo>
                <a:close/>
                <a:moveTo>
                  <a:pt x="18164" y="21600"/>
                </a:moveTo>
                <a:lnTo>
                  <a:pt x="1874" y="21600"/>
                </a:lnTo>
                <a:cubicBezTo>
                  <a:pt x="1359" y="21600"/>
                  <a:pt x="918" y="21345"/>
                  <a:pt x="551" y="20834"/>
                </a:cubicBezTo>
                <a:cubicBezTo>
                  <a:pt x="184" y="20324"/>
                  <a:pt x="0" y="19710"/>
                  <a:pt x="0" y="18993"/>
                </a:cubicBezTo>
                <a:lnTo>
                  <a:pt x="0" y="4779"/>
                </a:lnTo>
                <a:lnTo>
                  <a:pt x="1160" y="4779"/>
                </a:lnTo>
                <a:lnTo>
                  <a:pt x="1160" y="18993"/>
                </a:lnTo>
                <a:cubicBezTo>
                  <a:pt x="1160" y="19241"/>
                  <a:pt x="1235" y="19469"/>
                  <a:pt x="1383" y="19676"/>
                </a:cubicBezTo>
                <a:cubicBezTo>
                  <a:pt x="1532" y="19883"/>
                  <a:pt x="1696" y="19986"/>
                  <a:pt x="1874" y="19986"/>
                </a:cubicBezTo>
                <a:lnTo>
                  <a:pt x="18164" y="19986"/>
                </a:lnTo>
                <a:lnTo>
                  <a:pt x="18164" y="21600"/>
                </a:lnTo>
                <a:close/>
                <a:moveTo>
                  <a:pt x="5355" y="15145"/>
                </a:moveTo>
                <a:lnTo>
                  <a:pt x="4641" y="15145"/>
                </a:lnTo>
                <a:lnTo>
                  <a:pt x="4641" y="1614"/>
                </a:lnTo>
                <a:lnTo>
                  <a:pt x="5355" y="1614"/>
                </a:lnTo>
                <a:cubicBezTo>
                  <a:pt x="5162" y="1614"/>
                  <a:pt x="4995" y="1712"/>
                  <a:pt x="4853" y="1909"/>
                </a:cubicBezTo>
                <a:cubicBezTo>
                  <a:pt x="4712" y="2105"/>
                  <a:pt x="4641" y="2338"/>
                  <a:pt x="4641" y="2607"/>
                </a:cubicBezTo>
                <a:lnTo>
                  <a:pt x="4641" y="14152"/>
                </a:lnTo>
                <a:cubicBezTo>
                  <a:pt x="4641" y="14421"/>
                  <a:pt x="4712" y="14653"/>
                  <a:pt x="4853" y="14850"/>
                </a:cubicBezTo>
                <a:cubicBezTo>
                  <a:pt x="4995" y="15047"/>
                  <a:pt x="5162" y="15145"/>
                  <a:pt x="5355" y="15145"/>
                </a:cubicBezTo>
                <a:close/>
              </a:path>
            </a:pathLst>
          </a:custGeom>
          <a:solidFill>
            <a:srgbClr val="D5CD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" name="Um portfólio…">
            <a:extLst>
              <a:ext uri="{FF2B5EF4-FFF2-40B4-BE49-F238E27FC236}">
                <a16:creationId xmlns:a16="http://schemas.microsoft.com/office/drawing/2014/main" id="{56ECE448-3F4A-BBB1-4FD8-890DEA1CBBF6}"/>
              </a:ext>
            </a:extLst>
          </p:cNvPr>
          <p:cNvSpPr txBox="1"/>
          <p:nvPr/>
        </p:nvSpPr>
        <p:spPr>
          <a:xfrm>
            <a:off x="2929472" y="2625597"/>
            <a:ext cx="4315284" cy="2503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Um </a:t>
            </a:r>
            <a:r>
              <a:rPr dirty="0" err="1"/>
              <a:t>portfólio</a:t>
            </a:r>
            <a:endParaRPr dirty="0"/>
          </a:p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2F1B1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>
                <a:solidFill>
                  <a:srgbClr val="683D37"/>
                </a:solidFill>
              </a:rPr>
              <a:t>em</a:t>
            </a:r>
            <a:r>
              <a:rPr dirty="0">
                <a:solidFill>
                  <a:srgbClr val="683D37"/>
                </a:solidFill>
              </a:rPr>
              <a:t> </a:t>
            </a:r>
            <a:r>
              <a:rPr dirty="0" err="1">
                <a:solidFill>
                  <a:srgbClr val="BB9D6C"/>
                </a:solidFill>
              </a:rPr>
              <a:t>constante</a:t>
            </a:r>
            <a:endParaRPr dirty="0">
              <a:solidFill>
                <a:srgbClr val="BB9D6C"/>
              </a:solidFill>
            </a:endParaRPr>
          </a:p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expansão</a:t>
            </a:r>
            <a:r>
              <a:rPr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Rectangle"/>
          <p:cNvSpPr/>
          <p:nvPr/>
        </p:nvSpPr>
        <p:spPr>
          <a:xfrm>
            <a:off x="23486107" y="0"/>
            <a:ext cx="897893" cy="13716000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438" name="Rectangle"/>
          <p:cNvSpPr/>
          <p:nvPr/>
        </p:nvSpPr>
        <p:spPr>
          <a:xfrm>
            <a:off x="23486107" y="12018348"/>
            <a:ext cx="897893" cy="1697652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439" name="11"/>
          <p:cNvSpPr txBox="1"/>
          <p:nvPr/>
        </p:nvSpPr>
        <p:spPr>
          <a:xfrm>
            <a:off x="23682005" y="12600474"/>
            <a:ext cx="50609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11</a:t>
            </a:r>
          </a:p>
        </p:txBody>
      </p:sp>
      <p:sp>
        <p:nvSpPr>
          <p:cNvPr id="440" name="VECCHI LEILÕES       2024"/>
          <p:cNvSpPr txBox="1"/>
          <p:nvPr/>
        </p:nvSpPr>
        <p:spPr>
          <a:xfrm rot="5400000">
            <a:off x="21554413" y="3773145"/>
            <a:ext cx="476128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spc="798">
                <a:solidFill>
                  <a:srgbClr val="FFEAA5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VECCHI LEILÕES       2024</a:t>
            </a:r>
          </a:p>
        </p:txBody>
      </p:sp>
      <p:sp>
        <p:nvSpPr>
          <p:cNvPr id="441" name="Shape"/>
          <p:cNvSpPr/>
          <p:nvPr/>
        </p:nvSpPr>
        <p:spPr>
          <a:xfrm>
            <a:off x="23682005" y="382904"/>
            <a:ext cx="506096" cy="506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146"/>
                </a:moveTo>
                <a:lnTo>
                  <a:pt x="15346" y="9600"/>
                </a:lnTo>
                <a:lnTo>
                  <a:pt x="14490" y="8774"/>
                </a:lnTo>
                <a:lnTo>
                  <a:pt x="10800" y="12464"/>
                </a:lnTo>
                <a:lnTo>
                  <a:pt x="7110" y="8774"/>
                </a:lnTo>
                <a:lnTo>
                  <a:pt x="6254" y="9600"/>
                </a:lnTo>
                <a:lnTo>
                  <a:pt x="10800" y="14146"/>
                </a:lnTo>
                <a:close/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3" y="7906"/>
                  <a:pt x="850" y="6592"/>
                </a:cubicBezTo>
                <a:cubicBezTo>
                  <a:pt x="1417" y="5277"/>
                  <a:pt x="2186" y="4133"/>
                  <a:pt x="3158" y="3161"/>
                </a:cubicBezTo>
                <a:cubicBezTo>
                  <a:pt x="4129" y="2188"/>
                  <a:pt x="5272" y="1418"/>
                  <a:pt x="6586" y="851"/>
                </a:cubicBezTo>
                <a:cubicBezTo>
                  <a:pt x="7899" y="284"/>
                  <a:pt x="9303" y="0"/>
                  <a:pt x="10796" y="0"/>
                </a:cubicBezTo>
                <a:cubicBezTo>
                  <a:pt x="12289" y="0"/>
                  <a:pt x="13694" y="283"/>
                  <a:pt x="15008" y="850"/>
                </a:cubicBezTo>
                <a:cubicBezTo>
                  <a:pt x="16323" y="1417"/>
                  <a:pt x="17467" y="2186"/>
                  <a:pt x="18439" y="3158"/>
                </a:cubicBezTo>
                <a:cubicBezTo>
                  <a:pt x="19412" y="4129"/>
                  <a:pt x="20182" y="5272"/>
                  <a:pt x="20749" y="6586"/>
                </a:cubicBezTo>
                <a:cubicBezTo>
                  <a:pt x="21316" y="7899"/>
                  <a:pt x="21600" y="9303"/>
                  <a:pt x="21600" y="10796"/>
                </a:cubicBezTo>
                <a:cubicBezTo>
                  <a:pt x="21600" y="12289"/>
                  <a:pt x="21317" y="13694"/>
                  <a:pt x="20750" y="15008"/>
                </a:cubicBezTo>
                <a:cubicBezTo>
                  <a:pt x="20183" y="16323"/>
                  <a:pt x="19414" y="17467"/>
                  <a:pt x="18442" y="18439"/>
                </a:cubicBezTo>
                <a:cubicBezTo>
                  <a:pt x="17471" y="19412"/>
                  <a:pt x="16328" y="20182"/>
                  <a:pt x="15014" y="20749"/>
                </a:cubicBezTo>
                <a:cubicBezTo>
                  <a:pt x="13701" y="21316"/>
                  <a:pt x="12297" y="21600"/>
                  <a:pt x="10804" y="21600"/>
                </a:cubicBezTo>
                <a:close/>
                <a:moveTo>
                  <a:pt x="10800" y="20400"/>
                </a:moveTo>
                <a:cubicBezTo>
                  <a:pt x="13480" y="20400"/>
                  <a:pt x="15750" y="19470"/>
                  <a:pt x="17610" y="17610"/>
                </a:cubicBezTo>
                <a:cubicBezTo>
                  <a:pt x="19470" y="15750"/>
                  <a:pt x="20400" y="13480"/>
                  <a:pt x="20400" y="10800"/>
                </a:cubicBezTo>
                <a:cubicBezTo>
                  <a:pt x="20400" y="8120"/>
                  <a:pt x="19470" y="5850"/>
                  <a:pt x="17610" y="3990"/>
                </a:cubicBezTo>
                <a:cubicBezTo>
                  <a:pt x="15750" y="2130"/>
                  <a:pt x="13480" y="1200"/>
                  <a:pt x="10800" y="1200"/>
                </a:cubicBezTo>
                <a:cubicBezTo>
                  <a:pt x="8120" y="1200"/>
                  <a:pt x="5850" y="2130"/>
                  <a:pt x="3990" y="3990"/>
                </a:cubicBezTo>
                <a:cubicBezTo>
                  <a:pt x="2130" y="5850"/>
                  <a:pt x="1200" y="8120"/>
                  <a:pt x="1200" y="10800"/>
                </a:cubicBezTo>
                <a:cubicBezTo>
                  <a:pt x="1200" y="13480"/>
                  <a:pt x="2130" y="15750"/>
                  <a:pt x="3990" y="17610"/>
                </a:cubicBezTo>
                <a:cubicBezTo>
                  <a:pt x="5850" y="19470"/>
                  <a:pt x="8120" y="20400"/>
                  <a:pt x="10800" y="20400"/>
                </a:cubicBez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42" name="imagem-colada.pdf" descr="imagem-colada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12568724"/>
            <a:ext cx="2824291" cy="596901"/>
          </a:xfrm>
          <a:prstGeom prst="rect">
            <a:avLst/>
          </a:prstGeom>
          <a:ln w="12700">
            <a:miter lim="400000"/>
          </a:ln>
        </p:spPr>
      </p:pic>
      <p:sp>
        <p:nvSpPr>
          <p:cNvPr id="443" name="Rectangle"/>
          <p:cNvSpPr/>
          <p:nvPr/>
        </p:nvSpPr>
        <p:spPr>
          <a:xfrm>
            <a:off x="2929472" y="6269876"/>
            <a:ext cx="5625384" cy="43075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44" name="Aproximadamente em…"/>
          <p:cNvSpPr txBox="1"/>
          <p:nvPr/>
        </p:nvSpPr>
        <p:spPr>
          <a:xfrm>
            <a:off x="3557243" y="8551936"/>
            <a:ext cx="3956211" cy="1649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 err="1"/>
              <a:t>Aproximadamente</a:t>
            </a:r>
            <a:r>
              <a:rPr dirty="0"/>
              <a:t> </a:t>
            </a:r>
            <a:r>
              <a:rPr dirty="0" err="1"/>
              <a:t>em</a:t>
            </a:r>
            <a:endParaRPr dirty="0"/>
          </a:p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 err="1"/>
              <a:t>nomeações</a:t>
            </a:r>
            <a:r>
              <a:rPr dirty="0"/>
              <a:t> no </a:t>
            </a:r>
            <a:r>
              <a:rPr dirty="0" err="1"/>
              <a:t>judiciário</a:t>
            </a:r>
            <a:endParaRPr dirty="0"/>
          </a:p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e extra com </a:t>
            </a:r>
            <a:r>
              <a:rPr dirty="0" err="1"/>
              <a:t>aproximadamente</a:t>
            </a:r>
            <a:endParaRPr dirty="0"/>
          </a:p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100% de </a:t>
            </a:r>
            <a:r>
              <a:rPr dirty="0" err="1"/>
              <a:t>êxito</a:t>
            </a:r>
            <a:r>
              <a:rPr dirty="0"/>
              <a:t>. </a:t>
            </a:r>
          </a:p>
        </p:txBody>
      </p:sp>
      <p:sp>
        <p:nvSpPr>
          <p:cNvPr id="445" name="1 bilhão de reais"/>
          <p:cNvSpPr txBox="1"/>
          <p:nvPr/>
        </p:nvSpPr>
        <p:spPr>
          <a:xfrm>
            <a:off x="3557243" y="7702025"/>
            <a:ext cx="3818353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6000"/>
              </a:lnSpc>
              <a:spcBef>
                <a:spcPts val="500"/>
              </a:spcBef>
              <a:defRPr sz="36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>
              <a:lnSpc>
                <a:spcPct val="100000"/>
              </a:lnSpc>
            </a:pPr>
            <a:r>
              <a:rPr dirty="0"/>
              <a:t>1 </a:t>
            </a:r>
            <a:r>
              <a:rPr dirty="0" err="1"/>
              <a:t>bilhão</a:t>
            </a:r>
            <a:r>
              <a:rPr dirty="0"/>
              <a:t> de reais </a:t>
            </a:r>
          </a:p>
        </p:txBody>
      </p:sp>
      <p:sp>
        <p:nvSpPr>
          <p:cNvPr id="446" name="Rectangle"/>
          <p:cNvSpPr/>
          <p:nvPr/>
        </p:nvSpPr>
        <p:spPr>
          <a:xfrm>
            <a:off x="8923873" y="6269876"/>
            <a:ext cx="5625384" cy="43075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47" name="Já leiloados desde sucatas…"/>
          <p:cNvSpPr txBox="1"/>
          <p:nvPr/>
        </p:nvSpPr>
        <p:spPr>
          <a:xfrm>
            <a:off x="9872814" y="8484710"/>
            <a:ext cx="3451266" cy="843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Já leiloados desde sucatas</a:t>
            </a:r>
          </a:p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a imóveis de luxo. </a:t>
            </a:r>
          </a:p>
        </p:txBody>
      </p:sp>
      <p:sp>
        <p:nvSpPr>
          <p:cNvPr id="448" name="1549 bens"/>
          <p:cNvSpPr txBox="1"/>
          <p:nvPr/>
        </p:nvSpPr>
        <p:spPr>
          <a:xfrm>
            <a:off x="9872814" y="7702025"/>
            <a:ext cx="2398092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500"/>
              </a:spcBef>
              <a:defRPr sz="36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1549 bens</a:t>
            </a:r>
            <a:r>
              <a:rPr sz="1200"/>
              <a:t> </a:t>
            </a:r>
          </a:p>
        </p:txBody>
      </p:sp>
      <p:sp>
        <p:nvSpPr>
          <p:cNvPr id="449" name="Rectangle"/>
          <p:cNvSpPr/>
          <p:nvPr/>
        </p:nvSpPr>
        <p:spPr>
          <a:xfrm>
            <a:off x="14918272" y="6269876"/>
            <a:ext cx="5625384" cy="43075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453" name="Group"/>
          <p:cNvGrpSpPr/>
          <p:nvPr/>
        </p:nvGrpSpPr>
        <p:grpSpPr>
          <a:xfrm>
            <a:off x="2929472" y="6014414"/>
            <a:ext cx="17614184" cy="254844"/>
            <a:chOff x="0" y="0"/>
            <a:chExt cx="17614182" cy="254842"/>
          </a:xfrm>
        </p:grpSpPr>
        <p:sp>
          <p:nvSpPr>
            <p:cNvPr id="450" name="Rectangle"/>
            <p:cNvSpPr/>
            <p:nvPr/>
          </p:nvSpPr>
          <p:spPr>
            <a:xfrm>
              <a:off x="0" y="0"/>
              <a:ext cx="5625383" cy="254843"/>
            </a:xfrm>
            <a:prstGeom prst="rect">
              <a:avLst/>
            </a:prstGeom>
            <a:solidFill>
              <a:srgbClr val="683D37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51" name="Rectangle"/>
            <p:cNvSpPr/>
            <p:nvPr/>
          </p:nvSpPr>
          <p:spPr>
            <a:xfrm>
              <a:off x="5994400" y="0"/>
              <a:ext cx="5625384" cy="254843"/>
            </a:xfrm>
            <a:prstGeom prst="rect">
              <a:avLst/>
            </a:prstGeom>
            <a:solidFill>
              <a:srgbClr val="683D37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52" name="Rectangle"/>
            <p:cNvSpPr/>
            <p:nvPr/>
          </p:nvSpPr>
          <p:spPr>
            <a:xfrm>
              <a:off x="11988799" y="0"/>
              <a:ext cx="5625384" cy="254843"/>
            </a:xfrm>
            <a:prstGeom prst="rect">
              <a:avLst/>
            </a:prstGeom>
            <a:solidFill>
              <a:srgbClr val="683D37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A1ABBE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454" name="Homologados, aptos…"/>
          <p:cNvSpPr txBox="1"/>
          <p:nvPr/>
        </p:nvSpPr>
        <p:spPr>
          <a:xfrm>
            <a:off x="15872935" y="9113360"/>
            <a:ext cx="3359894" cy="843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Homologados, aptos</a:t>
            </a:r>
          </a:p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a participarem de leilões. </a:t>
            </a:r>
          </a:p>
        </p:txBody>
      </p:sp>
      <p:sp>
        <p:nvSpPr>
          <p:cNvPr id="455" name="Mais de…"/>
          <p:cNvSpPr txBox="1"/>
          <p:nvPr/>
        </p:nvSpPr>
        <p:spPr>
          <a:xfrm>
            <a:off x="15872935" y="7704116"/>
            <a:ext cx="3106620" cy="1274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500"/>
              </a:spcBef>
              <a:defRPr sz="36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Mais de</a:t>
            </a:r>
          </a:p>
          <a:p>
            <a:pPr defTabSz="457200">
              <a:lnSpc>
                <a:spcPct val="100000"/>
              </a:lnSpc>
              <a:spcBef>
                <a:spcPts val="500"/>
              </a:spcBef>
              <a:defRPr sz="36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1000 clientes </a:t>
            </a:r>
          </a:p>
        </p:txBody>
      </p:sp>
      <p:sp>
        <p:nvSpPr>
          <p:cNvPr id="456" name="Shape"/>
          <p:cNvSpPr/>
          <p:nvPr/>
        </p:nvSpPr>
        <p:spPr>
          <a:xfrm>
            <a:off x="15983108" y="6726222"/>
            <a:ext cx="1269035" cy="516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19519"/>
                </a:lnTo>
                <a:cubicBezTo>
                  <a:pt x="0" y="18039"/>
                  <a:pt x="322" y="16810"/>
                  <a:pt x="967" y="15834"/>
                </a:cubicBezTo>
                <a:cubicBezTo>
                  <a:pt x="1611" y="14857"/>
                  <a:pt x="2441" y="14369"/>
                  <a:pt x="3455" y="14369"/>
                </a:cubicBezTo>
                <a:cubicBezTo>
                  <a:pt x="3605" y="14369"/>
                  <a:pt x="3766" y="14387"/>
                  <a:pt x="3937" y="14422"/>
                </a:cubicBezTo>
                <a:cubicBezTo>
                  <a:pt x="4108" y="14458"/>
                  <a:pt x="4290" y="14516"/>
                  <a:pt x="4482" y="14596"/>
                </a:cubicBezTo>
                <a:cubicBezTo>
                  <a:pt x="4329" y="15254"/>
                  <a:pt x="4217" y="15930"/>
                  <a:pt x="4146" y="16622"/>
                </a:cubicBezTo>
                <a:cubicBezTo>
                  <a:pt x="4076" y="17314"/>
                  <a:pt x="4041" y="18008"/>
                  <a:pt x="4041" y="18703"/>
                </a:cubicBezTo>
                <a:lnTo>
                  <a:pt x="4041" y="21600"/>
                </a:lnTo>
                <a:lnTo>
                  <a:pt x="0" y="21600"/>
                </a:lnTo>
                <a:close/>
                <a:moveTo>
                  <a:pt x="5891" y="21600"/>
                </a:moveTo>
                <a:lnTo>
                  <a:pt x="5891" y="18888"/>
                </a:lnTo>
                <a:cubicBezTo>
                  <a:pt x="5891" y="17917"/>
                  <a:pt x="6006" y="17029"/>
                  <a:pt x="6235" y="16225"/>
                </a:cubicBezTo>
                <a:cubicBezTo>
                  <a:pt x="6465" y="15420"/>
                  <a:pt x="6804" y="14724"/>
                  <a:pt x="7252" y="14137"/>
                </a:cubicBezTo>
                <a:cubicBezTo>
                  <a:pt x="7700" y="13550"/>
                  <a:pt x="8222" y="13110"/>
                  <a:pt x="8818" y="12816"/>
                </a:cubicBezTo>
                <a:cubicBezTo>
                  <a:pt x="9414" y="12523"/>
                  <a:pt x="10072" y="12376"/>
                  <a:pt x="10792" y="12376"/>
                </a:cubicBezTo>
                <a:cubicBezTo>
                  <a:pt x="11526" y="12376"/>
                  <a:pt x="12191" y="12523"/>
                  <a:pt x="12787" y="12816"/>
                </a:cubicBezTo>
                <a:cubicBezTo>
                  <a:pt x="13383" y="13110"/>
                  <a:pt x="13905" y="13550"/>
                  <a:pt x="14353" y="14137"/>
                </a:cubicBezTo>
                <a:cubicBezTo>
                  <a:pt x="14802" y="14724"/>
                  <a:pt x="15140" y="15420"/>
                  <a:pt x="15367" y="16225"/>
                </a:cubicBezTo>
                <a:cubicBezTo>
                  <a:pt x="15595" y="17029"/>
                  <a:pt x="15709" y="17917"/>
                  <a:pt x="15709" y="18888"/>
                </a:cubicBezTo>
                <a:lnTo>
                  <a:pt x="15709" y="21600"/>
                </a:lnTo>
                <a:lnTo>
                  <a:pt x="5891" y="21600"/>
                </a:lnTo>
                <a:close/>
                <a:moveTo>
                  <a:pt x="17559" y="21600"/>
                </a:moveTo>
                <a:lnTo>
                  <a:pt x="17559" y="18717"/>
                </a:lnTo>
                <a:cubicBezTo>
                  <a:pt x="17559" y="17948"/>
                  <a:pt x="17525" y="17224"/>
                  <a:pt x="17457" y="16543"/>
                </a:cubicBezTo>
                <a:cubicBezTo>
                  <a:pt x="17388" y="15863"/>
                  <a:pt x="17285" y="15214"/>
                  <a:pt x="17148" y="14596"/>
                </a:cubicBezTo>
                <a:cubicBezTo>
                  <a:pt x="17353" y="14516"/>
                  <a:pt x="17537" y="14458"/>
                  <a:pt x="17700" y="14422"/>
                </a:cubicBezTo>
                <a:cubicBezTo>
                  <a:pt x="17863" y="14387"/>
                  <a:pt x="18018" y="14369"/>
                  <a:pt x="18164" y="14369"/>
                </a:cubicBezTo>
                <a:cubicBezTo>
                  <a:pt x="19178" y="14369"/>
                  <a:pt x="20005" y="14855"/>
                  <a:pt x="20643" y="15827"/>
                </a:cubicBezTo>
                <a:cubicBezTo>
                  <a:pt x="21281" y="16799"/>
                  <a:pt x="21600" y="18029"/>
                  <a:pt x="21600" y="19519"/>
                </a:cubicBezTo>
                <a:lnTo>
                  <a:pt x="21600" y="21600"/>
                </a:lnTo>
                <a:lnTo>
                  <a:pt x="17559" y="21600"/>
                </a:lnTo>
                <a:close/>
                <a:moveTo>
                  <a:pt x="6901" y="19190"/>
                </a:moveTo>
                <a:lnTo>
                  <a:pt x="14705" y="19190"/>
                </a:lnTo>
                <a:lnTo>
                  <a:pt x="14705" y="18680"/>
                </a:lnTo>
                <a:cubicBezTo>
                  <a:pt x="14667" y="17536"/>
                  <a:pt x="14285" y="16602"/>
                  <a:pt x="13559" y="15876"/>
                </a:cubicBezTo>
                <a:cubicBezTo>
                  <a:pt x="12834" y="15149"/>
                  <a:pt x="11914" y="14786"/>
                  <a:pt x="10800" y="14786"/>
                </a:cubicBezTo>
                <a:cubicBezTo>
                  <a:pt x="9686" y="14786"/>
                  <a:pt x="8766" y="15149"/>
                  <a:pt x="8041" y="15876"/>
                </a:cubicBezTo>
                <a:cubicBezTo>
                  <a:pt x="7315" y="16602"/>
                  <a:pt x="6935" y="17536"/>
                  <a:pt x="6901" y="18680"/>
                </a:cubicBezTo>
                <a:lnTo>
                  <a:pt x="6901" y="19190"/>
                </a:lnTo>
                <a:close/>
                <a:moveTo>
                  <a:pt x="3450" y="12098"/>
                </a:moveTo>
                <a:cubicBezTo>
                  <a:pt x="3065" y="12098"/>
                  <a:pt x="2736" y="11762"/>
                  <a:pt x="2465" y="11090"/>
                </a:cubicBezTo>
                <a:cubicBezTo>
                  <a:pt x="2194" y="10419"/>
                  <a:pt x="2058" y="9611"/>
                  <a:pt x="2058" y="8668"/>
                </a:cubicBezTo>
                <a:cubicBezTo>
                  <a:pt x="2058" y="7735"/>
                  <a:pt x="2195" y="6937"/>
                  <a:pt x="2468" y="6276"/>
                </a:cubicBezTo>
                <a:cubicBezTo>
                  <a:pt x="2742" y="5615"/>
                  <a:pt x="3071" y="5284"/>
                  <a:pt x="3455" y="5284"/>
                </a:cubicBezTo>
                <a:cubicBezTo>
                  <a:pt x="3835" y="5284"/>
                  <a:pt x="4163" y="5615"/>
                  <a:pt x="4439" y="6276"/>
                </a:cubicBezTo>
                <a:cubicBezTo>
                  <a:pt x="4715" y="6937"/>
                  <a:pt x="4852" y="7739"/>
                  <a:pt x="4852" y="8682"/>
                </a:cubicBezTo>
                <a:cubicBezTo>
                  <a:pt x="4852" y="9596"/>
                  <a:pt x="4718" y="10394"/>
                  <a:pt x="4449" y="11076"/>
                </a:cubicBezTo>
                <a:cubicBezTo>
                  <a:pt x="4181" y="11757"/>
                  <a:pt x="3848" y="12098"/>
                  <a:pt x="3450" y="12098"/>
                </a:cubicBezTo>
                <a:close/>
                <a:moveTo>
                  <a:pt x="18164" y="12098"/>
                </a:moveTo>
                <a:cubicBezTo>
                  <a:pt x="17787" y="12098"/>
                  <a:pt x="17460" y="11757"/>
                  <a:pt x="17183" y="11076"/>
                </a:cubicBezTo>
                <a:cubicBezTo>
                  <a:pt x="16905" y="10394"/>
                  <a:pt x="16766" y="9596"/>
                  <a:pt x="16766" y="8682"/>
                </a:cubicBezTo>
                <a:cubicBezTo>
                  <a:pt x="16766" y="7739"/>
                  <a:pt x="16905" y="6937"/>
                  <a:pt x="17183" y="6276"/>
                </a:cubicBezTo>
                <a:cubicBezTo>
                  <a:pt x="17460" y="5615"/>
                  <a:pt x="17788" y="5284"/>
                  <a:pt x="18167" y="5284"/>
                </a:cubicBezTo>
                <a:cubicBezTo>
                  <a:pt x="18558" y="5284"/>
                  <a:pt x="18887" y="5615"/>
                  <a:pt x="19157" y="6276"/>
                </a:cubicBezTo>
                <a:cubicBezTo>
                  <a:pt x="19426" y="6937"/>
                  <a:pt x="19561" y="7735"/>
                  <a:pt x="19561" y="8668"/>
                </a:cubicBezTo>
                <a:cubicBezTo>
                  <a:pt x="19561" y="9611"/>
                  <a:pt x="19427" y="10419"/>
                  <a:pt x="19159" y="11090"/>
                </a:cubicBezTo>
                <a:cubicBezTo>
                  <a:pt x="18891" y="11762"/>
                  <a:pt x="18560" y="12098"/>
                  <a:pt x="18164" y="12098"/>
                </a:cubicBezTo>
                <a:close/>
                <a:moveTo>
                  <a:pt x="10807" y="10568"/>
                </a:moveTo>
                <a:cubicBezTo>
                  <a:pt x="10211" y="10568"/>
                  <a:pt x="9702" y="10055"/>
                  <a:pt x="9280" y="9027"/>
                </a:cubicBezTo>
                <a:cubicBezTo>
                  <a:pt x="8858" y="8000"/>
                  <a:pt x="8648" y="6752"/>
                  <a:pt x="8648" y="5284"/>
                </a:cubicBezTo>
                <a:cubicBezTo>
                  <a:pt x="8648" y="3787"/>
                  <a:pt x="8857" y="2532"/>
                  <a:pt x="9275" y="1519"/>
                </a:cubicBezTo>
                <a:cubicBezTo>
                  <a:pt x="9694" y="506"/>
                  <a:pt x="10202" y="0"/>
                  <a:pt x="10800" y="0"/>
                </a:cubicBezTo>
                <a:cubicBezTo>
                  <a:pt x="11410" y="0"/>
                  <a:pt x="11921" y="505"/>
                  <a:pt x="12334" y="1514"/>
                </a:cubicBezTo>
                <a:cubicBezTo>
                  <a:pt x="12746" y="2524"/>
                  <a:pt x="12952" y="3775"/>
                  <a:pt x="12952" y="5268"/>
                </a:cubicBezTo>
                <a:cubicBezTo>
                  <a:pt x="12952" y="6731"/>
                  <a:pt x="12747" y="7980"/>
                  <a:pt x="12336" y="9015"/>
                </a:cubicBezTo>
                <a:cubicBezTo>
                  <a:pt x="11924" y="10051"/>
                  <a:pt x="11415" y="10568"/>
                  <a:pt x="10807" y="10568"/>
                </a:cubicBezTo>
                <a:close/>
                <a:moveTo>
                  <a:pt x="10809" y="8158"/>
                </a:moveTo>
                <a:cubicBezTo>
                  <a:pt x="11132" y="8158"/>
                  <a:pt x="11406" y="7873"/>
                  <a:pt x="11632" y="7303"/>
                </a:cubicBezTo>
                <a:cubicBezTo>
                  <a:pt x="11858" y="6733"/>
                  <a:pt x="11971" y="6052"/>
                  <a:pt x="11971" y="5261"/>
                </a:cubicBezTo>
                <a:cubicBezTo>
                  <a:pt x="11971" y="4470"/>
                  <a:pt x="11858" y="3797"/>
                  <a:pt x="11634" y="3242"/>
                </a:cubicBezTo>
                <a:cubicBezTo>
                  <a:pt x="11410" y="2688"/>
                  <a:pt x="11132" y="2410"/>
                  <a:pt x="10800" y="2410"/>
                </a:cubicBezTo>
                <a:cubicBezTo>
                  <a:pt x="10484" y="2410"/>
                  <a:pt x="10210" y="2686"/>
                  <a:pt x="9978" y="3237"/>
                </a:cubicBezTo>
                <a:cubicBezTo>
                  <a:pt x="9745" y="3787"/>
                  <a:pt x="9629" y="4470"/>
                  <a:pt x="9629" y="5284"/>
                </a:cubicBezTo>
                <a:cubicBezTo>
                  <a:pt x="9629" y="6060"/>
                  <a:pt x="9745" y="6733"/>
                  <a:pt x="9978" y="7303"/>
                </a:cubicBezTo>
                <a:cubicBezTo>
                  <a:pt x="10210" y="7873"/>
                  <a:pt x="10487" y="8158"/>
                  <a:pt x="10809" y="8158"/>
                </a:cubicBez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A1ABBE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57" name="Shape"/>
          <p:cNvSpPr/>
          <p:nvPr/>
        </p:nvSpPr>
        <p:spPr>
          <a:xfrm>
            <a:off x="10005756" y="6592552"/>
            <a:ext cx="878566" cy="784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69"/>
                </a:moveTo>
                <a:lnTo>
                  <a:pt x="0" y="7943"/>
                </a:lnTo>
                <a:lnTo>
                  <a:pt x="7091" y="0"/>
                </a:lnTo>
                <a:lnTo>
                  <a:pt x="14182" y="7943"/>
                </a:lnTo>
                <a:lnTo>
                  <a:pt x="14182" y="21569"/>
                </a:lnTo>
                <a:lnTo>
                  <a:pt x="0" y="21569"/>
                </a:lnTo>
                <a:close/>
                <a:moveTo>
                  <a:pt x="1418" y="19981"/>
                </a:moveTo>
                <a:lnTo>
                  <a:pt x="6000" y="19981"/>
                </a:lnTo>
                <a:lnTo>
                  <a:pt x="6000" y="16315"/>
                </a:lnTo>
                <a:lnTo>
                  <a:pt x="8182" y="16315"/>
                </a:lnTo>
                <a:lnTo>
                  <a:pt x="8182" y="19981"/>
                </a:lnTo>
                <a:lnTo>
                  <a:pt x="12764" y="19981"/>
                </a:lnTo>
                <a:lnTo>
                  <a:pt x="12764" y="8582"/>
                </a:lnTo>
                <a:lnTo>
                  <a:pt x="7091" y="2227"/>
                </a:lnTo>
                <a:lnTo>
                  <a:pt x="1418" y="8582"/>
                </a:lnTo>
                <a:lnTo>
                  <a:pt x="1418" y="19981"/>
                </a:lnTo>
                <a:close/>
                <a:moveTo>
                  <a:pt x="6000" y="11671"/>
                </a:moveTo>
                <a:lnTo>
                  <a:pt x="6000" y="9227"/>
                </a:lnTo>
                <a:lnTo>
                  <a:pt x="8182" y="9227"/>
                </a:lnTo>
                <a:lnTo>
                  <a:pt x="8182" y="11671"/>
                </a:lnTo>
                <a:lnTo>
                  <a:pt x="6000" y="11671"/>
                </a:lnTo>
                <a:close/>
                <a:moveTo>
                  <a:pt x="16473" y="21600"/>
                </a:moveTo>
                <a:lnTo>
                  <a:pt x="16473" y="6877"/>
                </a:lnTo>
                <a:lnTo>
                  <a:pt x="10334" y="0"/>
                </a:lnTo>
                <a:lnTo>
                  <a:pt x="12349" y="0"/>
                </a:lnTo>
                <a:lnTo>
                  <a:pt x="17891" y="6208"/>
                </a:lnTo>
                <a:lnTo>
                  <a:pt x="17891" y="21600"/>
                </a:lnTo>
                <a:lnTo>
                  <a:pt x="16473" y="21600"/>
                </a:lnTo>
                <a:close/>
                <a:moveTo>
                  <a:pt x="20182" y="21600"/>
                </a:moveTo>
                <a:lnTo>
                  <a:pt x="20182" y="5142"/>
                </a:lnTo>
                <a:lnTo>
                  <a:pt x="15592" y="0"/>
                </a:lnTo>
                <a:lnTo>
                  <a:pt x="17635" y="0"/>
                </a:lnTo>
                <a:lnTo>
                  <a:pt x="21600" y="4473"/>
                </a:lnTo>
                <a:lnTo>
                  <a:pt x="21600" y="21600"/>
                </a:lnTo>
                <a:lnTo>
                  <a:pt x="20182" y="21600"/>
                </a:lnTo>
                <a:close/>
                <a:moveTo>
                  <a:pt x="1418" y="19981"/>
                </a:moveTo>
                <a:lnTo>
                  <a:pt x="12764" y="19981"/>
                </a:lnTo>
                <a:lnTo>
                  <a:pt x="1418" y="19981"/>
                </a:ln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58" name="Shape"/>
          <p:cNvSpPr/>
          <p:nvPr/>
        </p:nvSpPr>
        <p:spPr>
          <a:xfrm>
            <a:off x="3686802" y="6598653"/>
            <a:ext cx="1073801" cy="7720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540" y="11607"/>
                </a:moveTo>
                <a:cubicBezTo>
                  <a:pt x="11886" y="11607"/>
                  <a:pt x="11336" y="11297"/>
                  <a:pt x="10889" y="10676"/>
                </a:cubicBezTo>
                <a:cubicBezTo>
                  <a:pt x="10443" y="10055"/>
                  <a:pt x="10220" y="9290"/>
                  <a:pt x="10220" y="8379"/>
                </a:cubicBezTo>
                <a:cubicBezTo>
                  <a:pt x="10220" y="7469"/>
                  <a:pt x="10443" y="6703"/>
                  <a:pt x="10889" y="6083"/>
                </a:cubicBezTo>
                <a:cubicBezTo>
                  <a:pt x="11336" y="5462"/>
                  <a:pt x="11886" y="5152"/>
                  <a:pt x="12540" y="5152"/>
                </a:cubicBezTo>
                <a:cubicBezTo>
                  <a:pt x="13195" y="5152"/>
                  <a:pt x="13745" y="5462"/>
                  <a:pt x="14192" y="6083"/>
                </a:cubicBezTo>
                <a:cubicBezTo>
                  <a:pt x="14638" y="6703"/>
                  <a:pt x="14861" y="7469"/>
                  <a:pt x="14861" y="8379"/>
                </a:cubicBezTo>
                <a:cubicBezTo>
                  <a:pt x="14861" y="9290"/>
                  <a:pt x="14638" y="10055"/>
                  <a:pt x="14192" y="10676"/>
                </a:cubicBezTo>
                <a:cubicBezTo>
                  <a:pt x="13745" y="11297"/>
                  <a:pt x="13195" y="11607"/>
                  <a:pt x="12540" y="11607"/>
                </a:cubicBezTo>
                <a:close/>
                <a:moveTo>
                  <a:pt x="5355" y="16759"/>
                </a:moveTo>
                <a:cubicBezTo>
                  <a:pt x="4840" y="16759"/>
                  <a:pt x="4399" y="16503"/>
                  <a:pt x="4032" y="15993"/>
                </a:cubicBezTo>
                <a:cubicBezTo>
                  <a:pt x="3665" y="15482"/>
                  <a:pt x="3481" y="14869"/>
                  <a:pt x="3481" y="14152"/>
                </a:cubicBezTo>
                <a:lnTo>
                  <a:pt x="3481" y="2607"/>
                </a:lnTo>
                <a:cubicBezTo>
                  <a:pt x="3481" y="1890"/>
                  <a:pt x="3665" y="1276"/>
                  <a:pt x="4032" y="766"/>
                </a:cubicBezTo>
                <a:cubicBezTo>
                  <a:pt x="4399" y="255"/>
                  <a:pt x="4840" y="0"/>
                  <a:pt x="5355" y="0"/>
                </a:cubicBezTo>
                <a:lnTo>
                  <a:pt x="19726" y="0"/>
                </a:lnTo>
                <a:cubicBezTo>
                  <a:pt x="20241" y="0"/>
                  <a:pt x="20682" y="255"/>
                  <a:pt x="21049" y="766"/>
                </a:cubicBezTo>
                <a:cubicBezTo>
                  <a:pt x="21416" y="1276"/>
                  <a:pt x="21600" y="1890"/>
                  <a:pt x="21600" y="2607"/>
                </a:cubicBezTo>
                <a:lnTo>
                  <a:pt x="21600" y="14152"/>
                </a:lnTo>
                <a:cubicBezTo>
                  <a:pt x="21600" y="14869"/>
                  <a:pt x="21416" y="15482"/>
                  <a:pt x="21049" y="15993"/>
                </a:cubicBezTo>
                <a:cubicBezTo>
                  <a:pt x="20682" y="16503"/>
                  <a:pt x="20241" y="16759"/>
                  <a:pt x="19726" y="16759"/>
                </a:cubicBezTo>
                <a:lnTo>
                  <a:pt x="5355" y="16759"/>
                </a:lnTo>
                <a:close/>
                <a:moveTo>
                  <a:pt x="6516" y="15145"/>
                </a:moveTo>
                <a:lnTo>
                  <a:pt x="18565" y="15145"/>
                </a:lnTo>
                <a:cubicBezTo>
                  <a:pt x="18565" y="14423"/>
                  <a:pt x="18749" y="13808"/>
                  <a:pt x="19116" y="13300"/>
                </a:cubicBezTo>
                <a:cubicBezTo>
                  <a:pt x="19483" y="12792"/>
                  <a:pt x="19924" y="12538"/>
                  <a:pt x="20440" y="12538"/>
                </a:cubicBezTo>
                <a:lnTo>
                  <a:pt x="20440" y="4221"/>
                </a:lnTo>
                <a:cubicBezTo>
                  <a:pt x="19921" y="4221"/>
                  <a:pt x="19478" y="3965"/>
                  <a:pt x="19113" y="3455"/>
                </a:cubicBezTo>
                <a:cubicBezTo>
                  <a:pt x="18748" y="2944"/>
                  <a:pt x="18565" y="2331"/>
                  <a:pt x="18565" y="1614"/>
                </a:cubicBezTo>
                <a:lnTo>
                  <a:pt x="6516" y="1614"/>
                </a:lnTo>
                <a:cubicBezTo>
                  <a:pt x="6516" y="2336"/>
                  <a:pt x="6332" y="2951"/>
                  <a:pt x="5965" y="3459"/>
                </a:cubicBezTo>
                <a:cubicBezTo>
                  <a:pt x="5598" y="3967"/>
                  <a:pt x="5157" y="4221"/>
                  <a:pt x="4641" y="4221"/>
                </a:cubicBezTo>
                <a:lnTo>
                  <a:pt x="4641" y="12538"/>
                </a:lnTo>
                <a:cubicBezTo>
                  <a:pt x="5161" y="12538"/>
                  <a:pt x="5603" y="12793"/>
                  <a:pt x="5968" y="13304"/>
                </a:cubicBezTo>
                <a:cubicBezTo>
                  <a:pt x="6333" y="13814"/>
                  <a:pt x="6516" y="14428"/>
                  <a:pt x="6516" y="15145"/>
                </a:cubicBezTo>
                <a:close/>
                <a:moveTo>
                  <a:pt x="18164" y="21600"/>
                </a:moveTo>
                <a:lnTo>
                  <a:pt x="1874" y="21600"/>
                </a:lnTo>
                <a:cubicBezTo>
                  <a:pt x="1359" y="21600"/>
                  <a:pt x="918" y="21345"/>
                  <a:pt x="551" y="20834"/>
                </a:cubicBezTo>
                <a:cubicBezTo>
                  <a:pt x="184" y="20324"/>
                  <a:pt x="0" y="19710"/>
                  <a:pt x="0" y="18993"/>
                </a:cubicBezTo>
                <a:lnTo>
                  <a:pt x="0" y="4779"/>
                </a:lnTo>
                <a:lnTo>
                  <a:pt x="1160" y="4779"/>
                </a:lnTo>
                <a:lnTo>
                  <a:pt x="1160" y="18993"/>
                </a:lnTo>
                <a:cubicBezTo>
                  <a:pt x="1160" y="19241"/>
                  <a:pt x="1235" y="19469"/>
                  <a:pt x="1383" y="19676"/>
                </a:cubicBezTo>
                <a:cubicBezTo>
                  <a:pt x="1532" y="19883"/>
                  <a:pt x="1696" y="19986"/>
                  <a:pt x="1874" y="19986"/>
                </a:cubicBezTo>
                <a:lnTo>
                  <a:pt x="18164" y="19986"/>
                </a:lnTo>
                <a:lnTo>
                  <a:pt x="18164" y="21600"/>
                </a:lnTo>
                <a:close/>
                <a:moveTo>
                  <a:pt x="5355" y="15145"/>
                </a:moveTo>
                <a:lnTo>
                  <a:pt x="4641" y="15145"/>
                </a:lnTo>
                <a:lnTo>
                  <a:pt x="4641" y="1614"/>
                </a:lnTo>
                <a:lnTo>
                  <a:pt x="5355" y="1614"/>
                </a:lnTo>
                <a:cubicBezTo>
                  <a:pt x="5162" y="1614"/>
                  <a:pt x="4995" y="1712"/>
                  <a:pt x="4853" y="1909"/>
                </a:cubicBezTo>
                <a:cubicBezTo>
                  <a:pt x="4712" y="2105"/>
                  <a:pt x="4641" y="2338"/>
                  <a:pt x="4641" y="2607"/>
                </a:cubicBezTo>
                <a:lnTo>
                  <a:pt x="4641" y="14152"/>
                </a:lnTo>
                <a:cubicBezTo>
                  <a:pt x="4641" y="14421"/>
                  <a:pt x="4712" y="14653"/>
                  <a:pt x="4853" y="14850"/>
                </a:cubicBezTo>
                <a:cubicBezTo>
                  <a:pt x="4995" y="15047"/>
                  <a:pt x="5162" y="15145"/>
                  <a:pt x="5355" y="15145"/>
                </a:cubicBez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" name="Um portfólio…">
            <a:extLst>
              <a:ext uri="{FF2B5EF4-FFF2-40B4-BE49-F238E27FC236}">
                <a16:creationId xmlns:a16="http://schemas.microsoft.com/office/drawing/2014/main" id="{A5FB8A61-047F-0A2E-DDB9-533B5427EEA6}"/>
              </a:ext>
            </a:extLst>
          </p:cNvPr>
          <p:cNvSpPr txBox="1"/>
          <p:nvPr/>
        </p:nvSpPr>
        <p:spPr>
          <a:xfrm>
            <a:off x="2929472" y="2625597"/>
            <a:ext cx="4315284" cy="2503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Um </a:t>
            </a:r>
            <a:r>
              <a:rPr dirty="0" err="1"/>
              <a:t>portfólio</a:t>
            </a:r>
            <a:endParaRPr dirty="0"/>
          </a:p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2F1B1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>
                <a:solidFill>
                  <a:srgbClr val="683D37"/>
                </a:solidFill>
              </a:rPr>
              <a:t>em</a:t>
            </a:r>
            <a:r>
              <a:rPr dirty="0">
                <a:solidFill>
                  <a:srgbClr val="683D37"/>
                </a:solidFill>
              </a:rPr>
              <a:t> </a:t>
            </a:r>
            <a:r>
              <a:rPr dirty="0" err="1">
                <a:solidFill>
                  <a:srgbClr val="BB9D6C"/>
                </a:solidFill>
              </a:rPr>
              <a:t>constante</a:t>
            </a:r>
            <a:endParaRPr dirty="0">
              <a:solidFill>
                <a:srgbClr val="BB9D6C"/>
              </a:solidFill>
            </a:endParaRPr>
          </a:p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expansão</a:t>
            </a:r>
            <a:r>
              <a:rPr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"/>
          <p:cNvSpPr/>
          <p:nvPr/>
        </p:nvSpPr>
        <p:spPr>
          <a:xfrm>
            <a:off x="10305184" y="1693788"/>
            <a:ext cx="9937364" cy="103284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9" h="21582" extrusionOk="0">
                <a:moveTo>
                  <a:pt x="11148" y="17553"/>
                </a:moveTo>
                <a:cubicBezTo>
                  <a:pt x="11140" y="17533"/>
                  <a:pt x="11132" y="17511"/>
                  <a:pt x="11132" y="17490"/>
                </a:cubicBezTo>
                <a:cubicBezTo>
                  <a:pt x="11130" y="17427"/>
                  <a:pt x="11130" y="17365"/>
                  <a:pt x="11130" y="17303"/>
                </a:cubicBezTo>
                <a:cubicBezTo>
                  <a:pt x="11130" y="17256"/>
                  <a:pt x="11147" y="17213"/>
                  <a:pt x="11185" y="17182"/>
                </a:cubicBezTo>
                <a:cubicBezTo>
                  <a:pt x="11191" y="17177"/>
                  <a:pt x="11191" y="17169"/>
                  <a:pt x="11187" y="17164"/>
                </a:cubicBezTo>
                <a:cubicBezTo>
                  <a:pt x="11186" y="17163"/>
                  <a:pt x="11186" y="17163"/>
                  <a:pt x="11185" y="17162"/>
                </a:cubicBezTo>
                <a:cubicBezTo>
                  <a:pt x="11150" y="17135"/>
                  <a:pt x="11128" y="17105"/>
                  <a:pt x="11130" y="17058"/>
                </a:cubicBezTo>
                <a:cubicBezTo>
                  <a:pt x="11133" y="16976"/>
                  <a:pt x="11107" y="16907"/>
                  <a:pt x="11052" y="16852"/>
                </a:cubicBezTo>
                <a:cubicBezTo>
                  <a:pt x="10986" y="16786"/>
                  <a:pt x="10919" y="16720"/>
                  <a:pt x="10852" y="16655"/>
                </a:cubicBezTo>
                <a:cubicBezTo>
                  <a:pt x="10768" y="16573"/>
                  <a:pt x="10741" y="16481"/>
                  <a:pt x="10742" y="16361"/>
                </a:cubicBezTo>
                <a:cubicBezTo>
                  <a:pt x="10742" y="16159"/>
                  <a:pt x="10742" y="15943"/>
                  <a:pt x="10742" y="15712"/>
                </a:cubicBezTo>
                <a:cubicBezTo>
                  <a:pt x="10742" y="15686"/>
                  <a:pt x="10749" y="15660"/>
                  <a:pt x="10753" y="15635"/>
                </a:cubicBezTo>
                <a:cubicBezTo>
                  <a:pt x="10754" y="15631"/>
                  <a:pt x="10751" y="15628"/>
                  <a:pt x="10748" y="15627"/>
                </a:cubicBezTo>
                <a:cubicBezTo>
                  <a:pt x="10747" y="15627"/>
                  <a:pt x="10746" y="15627"/>
                  <a:pt x="10745" y="15627"/>
                </a:cubicBezTo>
                <a:cubicBezTo>
                  <a:pt x="10713" y="15634"/>
                  <a:pt x="10685" y="15637"/>
                  <a:pt x="10661" y="15637"/>
                </a:cubicBezTo>
                <a:cubicBezTo>
                  <a:pt x="10553" y="15639"/>
                  <a:pt x="10439" y="15640"/>
                  <a:pt x="10320" y="15640"/>
                </a:cubicBezTo>
                <a:cubicBezTo>
                  <a:pt x="10260" y="15641"/>
                  <a:pt x="10215" y="15632"/>
                  <a:pt x="10186" y="15614"/>
                </a:cubicBezTo>
                <a:cubicBezTo>
                  <a:pt x="10142" y="15588"/>
                  <a:pt x="10119" y="15549"/>
                  <a:pt x="10119" y="15498"/>
                </a:cubicBezTo>
                <a:cubicBezTo>
                  <a:pt x="10118" y="15282"/>
                  <a:pt x="10118" y="15050"/>
                  <a:pt x="10120" y="14802"/>
                </a:cubicBezTo>
                <a:cubicBezTo>
                  <a:pt x="10120" y="14746"/>
                  <a:pt x="10091" y="14706"/>
                  <a:pt x="10029" y="14702"/>
                </a:cubicBezTo>
                <a:cubicBezTo>
                  <a:pt x="9920" y="14695"/>
                  <a:pt x="9786" y="14691"/>
                  <a:pt x="9627" y="14692"/>
                </a:cubicBezTo>
                <a:cubicBezTo>
                  <a:pt x="9386" y="14694"/>
                  <a:pt x="9140" y="14696"/>
                  <a:pt x="8890" y="14699"/>
                </a:cubicBezTo>
                <a:cubicBezTo>
                  <a:pt x="8774" y="14701"/>
                  <a:pt x="8727" y="14606"/>
                  <a:pt x="8728" y="14510"/>
                </a:cubicBezTo>
                <a:cubicBezTo>
                  <a:pt x="8732" y="13955"/>
                  <a:pt x="8732" y="13360"/>
                  <a:pt x="8729" y="12725"/>
                </a:cubicBezTo>
                <a:cubicBezTo>
                  <a:pt x="8729" y="12649"/>
                  <a:pt x="8723" y="12572"/>
                  <a:pt x="8766" y="12505"/>
                </a:cubicBezTo>
                <a:cubicBezTo>
                  <a:pt x="8770" y="12499"/>
                  <a:pt x="8769" y="12491"/>
                  <a:pt x="8764" y="12486"/>
                </a:cubicBezTo>
                <a:cubicBezTo>
                  <a:pt x="8741" y="12461"/>
                  <a:pt x="8730" y="12433"/>
                  <a:pt x="8729" y="12401"/>
                </a:cubicBezTo>
                <a:cubicBezTo>
                  <a:pt x="8727" y="12085"/>
                  <a:pt x="8728" y="11781"/>
                  <a:pt x="8732" y="11488"/>
                </a:cubicBezTo>
                <a:cubicBezTo>
                  <a:pt x="8733" y="11425"/>
                  <a:pt x="8695" y="11387"/>
                  <a:pt x="8625" y="11387"/>
                </a:cubicBezTo>
                <a:cubicBezTo>
                  <a:pt x="8470" y="11387"/>
                  <a:pt x="8310" y="11387"/>
                  <a:pt x="8145" y="11386"/>
                </a:cubicBezTo>
                <a:cubicBezTo>
                  <a:pt x="8025" y="11385"/>
                  <a:pt x="7934" y="11333"/>
                  <a:pt x="7851" y="11251"/>
                </a:cubicBezTo>
                <a:cubicBezTo>
                  <a:pt x="7739" y="11140"/>
                  <a:pt x="7621" y="11027"/>
                  <a:pt x="7498" y="10914"/>
                </a:cubicBezTo>
                <a:cubicBezTo>
                  <a:pt x="7401" y="10824"/>
                  <a:pt x="7350" y="10727"/>
                  <a:pt x="7351" y="10597"/>
                </a:cubicBezTo>
                <a:cubicBezTo>
                  <a:pt x="7351" y="10417"/>
                  <a:pt x="7352" y="10240"/>
                  <a:pt x="7352" y="10065"/>
                </a:cubicBezTo>
                <a:cubicBezTo>
                  <a:pt x="7353" y="10015"/>
                  <a:pt x="7363" y="9972"/>
                  <a:pt x="7374" y="9925"/>
                </a:cubicBezTo>
                <a:cubicBezTo>
                  <a:pt x="7375" y="9921"/>
                  <a:pt x="7373" y="9917"/>
                  <a:pt x="7369" y="9916"/>
                </a:cubicBezTo>
                <a:cubicBezTo>
                  <a:pt x="7367" y="9916"/>
                  <a:pt x="7366" y="9916"/>
                  <a:pt x="7365" y="9916"/>
                </a:cubicBezTo>
                <a:cubicBezTo>
                  <a:pt x="7314" y="9933"/>
                  <a:pt x="7258" y="9940"/>
                  <a:pt x="7197" y="9939"/>
                </a:cubicBezTo>
                <a:cubicBezTo>
                  <a:pt x="7074" y="9937"/>
                  <a:pt x="6956" y="9937"/>
                  <a:pt x="6843" y="9939"/>
                </a:cubicBezTo>
                <a:cubicBezTo>
                  <a:pt x="6734" y="9940"/>
                  <a:pt x="6632" y="9888"/>
                  <a:pt x="6551" y="9811"/>
                </a:cubicBezTo>
                <a:cubicBezTo>
                  <a:pt x="6411" y="9678"/>
                  <a:pt x="6277" y="9548"/>
                  <a:pt x="6148" y="9420"/>
                </a:cubicBezTo>
                <a:cubicBezTo>
                  <a:pt x="6069" y="9342"/>
                  <a:pt x="6002" y="9301"/>
                  <a:pt x="5885" y="9299"/>
                </a:cubicBezTo>
                <a:cubicBezTo>
                  <a:pt x="5764" y="9298"/>
                  <a:pt x="5650" y="9298"/>
                  <a:pt x="5545" y="9298"/>
                </a:cubicBezTo>
                <a:cubicBezTo>
                  <a:pt x="5421" y="9298"/>
                  <a:pt x="5334" y="9263"/>
                  <a:pt x="5247" y="9179"/>
                </a:cubicBezTo>
                <a:cubicBezTo>
                  <a:pt x="5147" y="9084"/>
                  <a:pt x="5048" y="8990"/>
                  <a:pt x="4949" y="8898"/>
                </a:cubicBezTo>
                <a:cubicBezTo>
                  <a:pt x="4889" y="8841"/>
                  <a:pt x="4840" y="8786"/>
                  <a:pt x="4772" y="8726"/>
                </a:cubicBezTo>
                <a:cubicBezTo>
                  <a:pt x="4691" y="8654"/>
                  <a:pt x="4649" y="8541"/>
                  <a:pt x="4653" y="8426"/>
                </a:cubicBezTo>
                <a:cubicBezTo>
                  <a:pt x="4656" y="8335"/>
                  <a:pt x="4645" y="8239"/>
                  <a:pt x="4670" y="8151"/>
                </a:cubicBezTo>
                <a:cubicBezTo>
                  <a:pt x="4671" y="8146"/>
                  <a:pt x="4669" y="8142"/>
                  <a:pt x="4664" y="8140"/>
                </a:cubicBezTo>
                <a:cubicBezTo>
                  <a:pt x="4663" y="8140"/>
                  <a:pt x="4661" y="8140"/>
                  <a:pt x="4660" y="8140"/>
                </a:cubicBezTo>
                <a:cubicBezTo>
                  <a:pt x="4623" y="8149"/>
                  <a:pt x="4586" y="8156"/>
                  <a:pt x="4547" y="8156"/>
                </a:cubicBezTo>
                <a:cubicBezTo>
                  <a:pt x="4440" y="8156"/>
                  <a:pt x="4335" y="8156"/>
                  <a:pt x="4232" y="8156"/>
                </a:cubicBezTo>
                <a:cubicBezTo>
                  <a:pt x="4177" y="8157"/>
                  <a:pt x="4128" y="8147"/>
                  <a:pt x="4079" y="8122"/>
                </a:cubicBezTo>
                <a:cubicBezTo>
                  <a:pt x="4070" y="8118"/>
                  <a:pt x="4059" y="8118"/>
                  <a:pt x="4051" y="8124"/>
                </a:cubicBezTo>
                <a:cubicBezTo>
                  <a:pt x="4028" y="8138"/>
                  <a:pt x="4000" y="8150"/>
                  <a:pt x="3972" y="8150"/>
                </a:cubicBezTo>
                <a:cubicBezTo>
                  <a:pt x="3855" y="8152"/>
                  <a:pt x="3739" y="8152"/>
                  <a:pt x="3624" y="8150"/>
                </a:cubicBezTo>
                <a:cubicBezTo>
                  <a:pt x="3529" y="8149"/>
                  <a:pt x="3450" y="8178"/>
                  <a:pt x="3386" y="8239"/>
                </a:cubicBezTo>
                <a:cubicBezTo>
                  <a:pt x="3342" y="8280"/>
                  <a:pt x="3297" y="8324"/>
                  <a:pt x="3251" y="8369"/>
                </a:cubicBezTo>
                <a:cubicBezTo>
                  <a:pt x="3204" y="8415"/>
                  <a:pt x="3159" y="8448"/>
                  <a:pt x="3115" y="8468"/>
                </a:cubicBezTo>
                <a:cubicBezTo>
                  <a:pt x="3033" y="8506"/>
                  <a:pt x="2947" y="8501"/>
                  <a:pt x="2858" y="8501"/>
                </a:cubicBezTo>
                <a:cubicBezTo>
                  <a:pt x="2536" y="8502"/>
                  <a:pt x="2210" y="8502"/>
                  <a:pt x="1881" y="8502"/>
                </a:cubicBezTo>
                <a:cubicBezTo>
                  <a:pt x="1809" y="8502"/>
                  <a:pt x="1759" y="8496"/>
                  <a:pt x="1730" y="8483"/>
                </a:cubicBezTo>
                <a:cubicBezTo>
                  <a:pt x="1671" y="8457"/>
                  <a:pt x="1643" y="8404"/>
                  <a:pt x="1644" y="8325"/>
                </a:cubicBezTo>
                <a:cubicBezTo>
                  <a:pt x="1646" y="8232"/>
                  <a:pt x="1647" y="8139"/>
                  <a:pt x="1645" y="8046"/>
                </a:cubicBezTo>
                <a:cubicBezTo>
                  <a:pt x="1645" y="7975"/>
                  <a:pt x="1612" y="7940"/>
                  <a:pt x="1548" y="7939"/>
                </a:cubicBezTo>
                <a:cubicBezTo>
                  <a:pt x="1301" y="7939"/>
                  <a:pt x="1050" y="7940"/>
                  <a:pt x="794" y="7941"/>
                </a:cubicBezTo>
                <a:cubicBezTo>
                  <a:pt x="677" y="7942"/>
                  <a:pt x="583" y="7918"/>
                  <a:pt x="496" y="7849"/>
                </a:cubicBezTo>
                <a:cubicBezTo>
                  <a:pt x="404" y="7776"/>
                  <a:pt x="368" y="7679"/>
                  <a:pt x="370" y="7566"/>
                </a:cubicBezTo>
                <a:cubicBezTo>
                  <a:pt x="371" y="7496"/>
                  <a:pt x="337" y="7427"/>
                  <a:pt x="290" y="7378"/>
                </a:cubicBezTo>
                <a:cubicBezTo>
                  <a:pt x="241" y="7327"/>
                  <a:pt x="182" y="7270"/>
                  <a:pt x="112" y="7206"/>
                </a:cubicBezTo>
                <a:cubicBezTo>
                  <a:pt x="88" y="7184"/>
                  <a:pt x="73" y="7157"/>
                  <a:pt x="68" y="7126"/>
                </a:cubicBezTo>
                <a:cubicBezTo>
                  <a:pt x="61" y="7077"/>
                  <a:pt x="19" y="7056"/>
                  <a:pt x="9" y="7011"/>
                </a:cubicBezTo>
                <a:cubicBezTo>
                  <a:pt x="4" y="6983"/>
                  <a:pt x="1" y="6955"/>
                  <a:pt x="0" y="6927"/>
                </a:cubicBezTo>
                <a:cubicBezTo>
                  <a:pt x="0" y="6726"/>
                  <a:pt x="0" y="6511"/>
                  <a:pt x="1" y="6280"/>
                </a:cubicBezTo>
                <a:cubicBezTo>
                  <a:pt x="1" y="6183"/>
                  <a:pt x="45" y="6101"/>
                  <a:pt x="120" y="6031"/>
                </a:cubicBezTo>
                <a:cubicBezTo>
                  <a:pt x="143" y="6009"/>
                  <a:pt x="169" y="5984"/>
                  <a:pt x="198" y="5956"/>
                </a:cubicBezTo>
                <a:cubicBezTo>
                  <a:pt x="462" y="5696"/>
                  <a:pt x="706" y="5459"/>
                  <a:pt x="932" y="5245"/>
                </a:cubicBezTo>
                <a:cubicBezTo>
                  <a:pt x="1002" y="5178"/>
                  <a:pt x="1094" y="5145"/>
                  <a:pt x="1209" y="5145"/>
                </a:cubicBezTo>
                <a:cubicBezTo>
                  <a:pt x="1491" y="5147"/>
                  <a:pt x="1811" y="5147"/>
                  <a:pt x="2171" y="5146"/>
                </a:cubicBezTo>
                <a:cubicBezTo>
                  <a:pt x="2235" y="5146"/>
                  <a:pt x="2272" y="5117"/>
                  <a:pt x="2272" y="5051"/>
                </a:cubicBezTo>
                <a:cubicBezTo>
                  <a:pt x="2272" y="3999"/>
                  <a:pt x="2272" y="2960"/>
                  <a:pt x="2271" y="1936"/>
                </a:cubicBezTo>
                <a:cubicBezTo>
                  <a:pt x="2271" y="1873"/>
                  <a:pt x="2277" y="1830"/>
                  <a:pt x="2289" y="1809"/>
                </a:cubicBezTo>
                <a:cubicBezTo>
                  <a:pt x="2325" y="1741"/>
                  <a:pt x="2381" y="1722"/>
                  <a:pt x="2456" y="1723"/>
                </a:cubicBezTo>
                <a:cubicBezTo>
                  <a:pt x="2781" y="1726"/>
                  <a:pt x="3081" y="1726"/>
                  <a:pt x="3356" y="1723"/>
                </a:cubicBezTo>
                <a:cubicBezTo>
                  <a:pt x="3460" y="1722"/>
                  <a:pt x="3553" y="1761"/>
                  <a:pt x="3635" y="1839"/>
                </a:cubicBezTo>
                <a:cubicBezTo>
                  <a:pt x="3782" y="1980"/>
                  <a:pt x="3917" y="2111"/>
                  <a:pt x="4039" y="2233"/>
                </a:cubicBezTo>
                <a:cubicBezTo>
                  <a:pt x="4100" y="2294"/>
                  <a:pt x="4183" y="2318"/>
                  <a:pt x="4272" y="2319"/>
                </a:cubicBezTo>
                <a:cubicBezTo>
                  <a:pt x="4441" y="2320"/>
                  <a:pt x="4601" y="2319"/>
                  <a:pt x="4753" y="2315"/>
                </a:cubicBezTo>
                <a:cubicBezTo>
                  <a:pt x="4857" y="2313"/>
                  <a:pt x="4935" y="2234"/>
                  <a:pt x="5003" y="2168"/>
                </a:cubicBezTo>
                <a:cubicBezTo>
                  <a:pt x="5177" y="2000"/>
                  <a:pt x="5353" y="1830"/>
                  <a:pt x="5531" y="1661"/>
                </a:cubicBezTo>
                <a:cubicBezTo>
                  <a:pt x="5550" y="1642"/>
                  <a:pt x="5572" y="1631"/>
                  <a:pt x="5598" y="1626"/>
                </a:cubicBezTo>
                <a:cubicBezTo>
                  <a:pt x="5602" y="1625"/>
                  <a:pt x="5605" y="1621"/>
                  <a:pt x="5604" y="1617"/>
                </a:cubicBezTo>
                <a:cubicBezTo>
                  <a:pt x="5604" y="1616"/>
                  <a:pt x="5603" y="1614"/>
                  <a:pt x="5602" y="1614"/>
                </a:cubicBezTo>
                <a:cubicBezTo>
                  <a:pt x="5521" y="1540"/>
                  <a:pt x="5445" y="1468"/>
                  <a:pt x="5375" y="1397"/>
                </a:cubicBezTo>
                <a:cubicBezTo>
                  <a:pt x="5293" y="1314"/>
                  <a:pt x="5270" y="1213"/>
                  <a:pt x="5272" y="1097"/>
                </a:cubicBezTo>
                <a:cubicBezTo>
                  <a:pt x="5274" y="994"/>
                  <a:pt x="5275" y="896"/>
                  <a:pt x="5273" y="803"/>
                </a:cubicBezTo>
                <a:cubicBezTo>
                  <a:pt x="5272" y="683"/>
                  <a:pt x="5349" y="633"/>
                  <a:pt x="5463" y="633"/>
                </a:cubicBezTo>
                <a:cubicBezTo>
                  <a:pt x="5723" y="635"/>
                  <a:pt x="5987" y="635"/>
                  <a:pt x="6255" y="634"/>
                </a:cubicBezTo>
                <a:cubicBezTo>
                  <a:pt x="6349" y="633"/>
                  <a:pt x="6444" y="639"/>
                  <a:pt x="6532" y="588"/>
                </a:cubicBezTo>
                <a:cubicBezTo>
                  <a:pt x="6555" y="575"/>
                  <a:pt x="6586" y="548"/>
                  <a:pt x="6626" y="509"/>
                </a:cubicBezTo>
                <a:cubicBezTo>
                  <a:pt x="6817" y="320"/>
                  <a:pt x="6966" y="178"/>
                  <a:pt x="7074" y="82"/>
                </a:cubicBezTo>
                <a:cubicBezTo>
                  <a:pt x="7135" y="28"/>
                  <a:pt x="7217" y="1"/>
                  <a:pt x="7319" y="1"/>
                </a:cubicBezTo>
                <a:cubicBezTo>
                  <a:pt x="7409" y="1"/>
                  <a:pt x="7502" y="1"/>
                  <a:pt x="7599" y="0"/>
                </a:cubicBezTo>
                <a:cubicBezTo>
                  <a:pt x="7707" y="-1"/>
                  <a:pt x="7801" y="42"/>
                  <a:pt x="7801" y="157"/>
                </a:cubicBezTo>
                <a:cubicBezTo>
                  <a:pt x="7802" y="642"/>
                  <a:pt x="7802" y="1121"/>
                  <a:pt x="7802" y="1593"/>
                </a:cubicBezTo>
                <a:cubicBezTo>
                  <a:pt x="7802" y="1651"/>
                  <a:pt x="7844" y="1685"/>
                  <a:pt x="7903" y="1684"/>
                </a:cubicBezTo>
                <a:cubicBezTo>
                  <a:pt x="8000" y="1683"/>
                  <a:pt x="8094" y="1683"/>
                  <a:pt x="8186" y="1683"/>
                </a:cubicBezTo>
                <a:cubicBezTo>
                  <a:pt x="8233" y="1683"/>
                  <a:pt x="8268" y="1697"/>
                  <a:pt x="8303" y="1726"/>
                </a:cubicBezTo>
                <a:cubicBezTo>
                  <a:pt x="8312" y="1733"/>
                  <a:pt x="8320" y="1733"/>
                  <a:pt x="8327" y="1725"/>
                </a:cubicBezTo>
                <a:cubicBezTo>
                  <a:pt x="8359" y="1691"/>
                  <a:pt x="8395" y="1683"/>
                  <a:pt x="8441" y="1682"/>
                </a:cubicBezTo>
                <a:cubicBezTo>
                  <a:pt x="8892" y="1679"/>
                  <a:pt x="9347" y="1685"/>
                  <a:pt x="9780" y="1681"/>
                </a:cubicBezTo>
                <a:cubicBezTo>
                  <a:pt x="9899" y="1680"/>
                  <a:pt x="10055" y="1680"/>
                  <a:pt x="10249" y="1679"/>
                </a:cubicBezTo>
                <a:cubicBezTo>
                  <a:pt x="10317" y="1679"/>
                  <a:pt x="10377" y="1691"/>
                  <a:pt x="10429" y="1717"/>
                </a:cubicBezTo>
                <a:cubicBezTo>
                  <a:pt x="10435" y="1719"/>
                  <a:pt x="10441" y="1720"/>
                  <a:pt x="10447" y="1718"/>
                </a:cubicBezTo>
                <a:cubicBezTo>
                  <a:pt x="10471" y="1711"/>
                  <a:pt x="10492" y="1700"/>
                  <a:pt x="10519" y="1700"/>
                </a:cubicBezTo>
                <a:cubicBezTo>
                  <a:pt x="10723" y="1698"/>
                  <a:pt x="10909" y="1698"/>
                  <a:pt x="11078" y="1700"/>
                </a:cubicBezTo>
                <a:cubicBezTo>
                  <a:pt x="11183" y="1701"/>
                  <a:pt x="11251" y="1665"/>
                  <a:pt x="11326" y="1593"/>
                </a:cubicBezTo>
                <a:cubicBezTo>
                  <a:pt x="11424" y="1498"/>
                  <a:pt x="11523" y="1405"/>
                  <a:pt x="11622" y="1314"/>
                </a:cubicBezTo>
                <a:cubicBezTo>
                  <a:pt x="11666" y="1274"/>
                  <a:pt x="11702" y="1232"/>
                  <a:pt x="11732" y="1189"/>
                </a:cubicBezTo>
                <a:cubicBezTo>
                  <a:pt x="11766" y="1138"/>
                  <a:pt x="11770" y="1075"/>
                  <a:pt x="11769" y="1015"/>
                </a:cubicBezTo>
                <a:cubicBezTo>
                  <a:pt x="11766" y="919"/>
                  <a:pt x="11811" y="822"/>
                  <a:pt x="11881" y="756"/>
                </a:cubicBezTo>
                <a:cubicBezTo>
                  <a:pt x="11970" y="674"/>
                  <a:pt x="12063" y="584"/>
                  <a:pt x="12160" y="487"/>
                </a:cubicBezTo>
                <a:cubicBezTo>
                  <a:pt x="12218" y="429"/>
                  <a:pt x="12320" y="415"/>
                  <a:pt x="12384" y="475"/>
                </a:cubicBezTo>
                <a:cubicBezTo>
                  <a:pt x="12462" y="547"/>
                  <a:pt x="12535" y="617"/>
                  <a:pt x="12604" y="685"/>
                </a:cubicBezTo>
                <a:cubicBezTo>
                  <a:pt x="12684" y="764"/>
                  <a:pt x="12707" y="863"/>
                  <a:pt x="12706" y="974"/>
                </a:cubicBezTo>
                <a:cubicBezTo>
                  <a:pt x="12704" y="1156"/>
                  <a:pt x="12704" y="1345"/>
                  <a:pt x="12706" y="1541"/>
                </a:cubicBezTo>
                <a:cubicBezTo>
                  <a:pt x="12707" y="1661"/>
                  <a:pt x="12837" y="1630"/>
                  <a:pt x="12913" y="1633"/>
                </a:cubicBezTo>
                <a:cubicBezTo>
                  <a:pt x="13054" y="1638"/>
                  <a:pt x="13083" y="1730"/>
                  <a:pt x="13080" y="1850"/>
                </a:cubicBezTo>
                <a:cubicBezTo>
                  <a:pt x="13077" y="1932"/>
                  <a:pt x="13078" y="2021"/>
                  <a:pt x="13082" y="2117"/>
                </a:cubicBezTo>
                <a:cubicBezTo>
                  <a:pt x="13084" y="2162"/>
                  <a:pt x="13073" y="2204"/>
                  <a:pt x="13050" y="2243"/>
                </a:cubicBezTo>
                <a:cubicBezTo>
                  <a:pt x="13046" y="2249"/>
                  <a:pt x="13049" y="2257"/>
                  <a:pt x="13055" y="2261"/>
                </a:cubicBezTo>
                <a:cubicBezTo>
                  <a:pt x="13057" y="2262"/>
                  <a:pt x="13059" y="2262"/>
                  <a:pt x="13061" y="2262"/>
                </a:cubicBezTo>
                <a:cubicBezTo>
                  <a:pt x="13096" y="2264"/>
                  <a:pt x="13125" y="2276"/>
                  <a:pt x="13149" y="2298"/>
                </a:cubicBezTo>
                <a:cubicBezTo>
                  <a:pt x="13290" y="2430"/>
                  <a:pt x="13423" y="2560"/>
                  <a:pt x="13549" y="2689"/>
                </a:cubicBezTo>
                <a:cubicBezTo>
                  <a:pt x="13625" y="2766"/>
                  <a:pt x="13700" y="2793"/>
                  <a:pt x="13809" y="2794"/>
                </a:cubicBezTo>
                <a:cubicBezTo>
                  <a:pt x="14057" y="2796"/>
                  <a:pt x="14305" y="2797"/>
                  <a:pt x="14553" y="2796"/>
                </a:cubicBezTo>
                <a:cubicBezTo>
                  <a:pt x="14614" y="2796"/>
                  <a:pt x="14676" y="2797"/>
                  <a:pt x="14740" y="2801"/>
                </a:cubicBezTo>
                <a:cubicBezTo>
                  <a:pt x="14858" y="2808"/>
                  <a:pt x="14932" y="2857"/>
                  <a:pt x="15017" y="2942"/>
                </a:cubicBezTo>
                <a:cubicBezTo>
                  <a:pt x="15126" y="3050"/>
                  <a:pt x="15231" y="3153"/>
                  <a:pt x="15334" y="3249"/>
                </a:cubicBezTo>
                <a:cubicBezTo>
                  <a:pt x="15363" y="3277"/>
                  <a:pt x="15380" y="3310"/>
                  <a:pt x="15386" y="3351"/>
                </a:cubicBezTo>
                <a:cubicBezTo>
                  <a:pt x="15386" y="3356"/>
                  <a:pt x="15391" y="3359"/>
                  <a:pt x="15396" y="3359"/>
                </a:cubicBezTo>
                <a:cubicBezTo>
                  <a:pt x="15397" y="3359"/>
                  <a:pt x="15398" y="3358"/>
                  <a:pt x="15398" y="3358"/>
                </a:cubicBezTo>
                <a:cubicBezTo>
                  <a:pt x="15424" y="3349"/>
                  <a:pt x="15446" y="3334"/>
                  <a:pt x="15473" y="3330"/>
                </a:cubicBezTo>
                <a:cubicBezTo>
                  <a:pt x="15560" y="3314"/>
                  <a:pt x="15681" y="3367"/>
                  <a:pt x="15742" y="3425"/>
                </a:cubicBezTo>
                <a:cubicBezTo>
                  <a:pt x="15869" y="3546"/>
                  <a:pt x="16006" y="3677"/>
                  <a:pt x="16152" y="3820"/>
                </a:cubicBezTo>
                <a:cubicBezTo>
                  <a:pt x="16205" y="3872"/>
                  <a:pt x="16274" y="3898"/>
                  <a:pt x="16357" y="3899"/>
                </a:cubicBezTo>
                <a:cubicBezTo>
                  <a:pt x="16575" y="3902"/>
                  <a:pt x="16812" y="3901"/>
                  <a:pt x="17067" y="3899"/>
                </a:cubicBezTo>
                <a:cubicBezTo>
                  <a:pt x="17177" y="3897"/>
                  <a:pt x="17272" y="3932"/>
                  <a:pt x="17345" y="4013"/>
                </a:cubicBezTo>
                <a:cubicBezTo>
                  <a:pt x="17387" y="4059"/>
                  <a:pt x="17426" y="4101"/>
                  <a:pt x="17461" y="4137"/>
                </a:cubicBezTo>
                <a:cubicBezTo>
                  <a:pt x="17482" y="4160"/>
                  <a:pt x="17505" y="4196"/>
                  <a:pt x="17529" y="4247"/>
                </a:cubicBezTo>
                <a:cubicBezTo>
                  <a:pt x="17532" y="4253"/>
                  <a:pt x="17537" y="4254"/>
                  <a:pt x="17543" y="4252"/>
                </a:cubicBezTo>
                <a:cubicBezTo>
                  <a:pt x="17563" y="4243"/>
                  <a:pt x="17582" y="4231"/>
                  <a:pt x="17605" y="4228"/>
                </a:cubicBezTo>
                <a:cubicBezTo>
                  <a:pt x="17677" y="4218"/>
                  <a:pt x="17743" y="4217"/>
                  <a:pt x="17802" y="4223"/>
                </a:cubicBezTo>
                <a:cubicBezTo>
                  <a:pt x="17837" y="4227"/>
                  <a:pt x="17868" y="4243"/>
                  <a:pt x="17895" y="4271"/>
                </a:cubicBezTo>
                <a:cubicBezTo>
                  <a:pt x="17902" y="4277"/>
                  <a:pt x="17913" y="4278"/>
                  <a:pt x="17919" y="4271"/>
                </a:cubicBezTo>
                <a:cubicBezTo>
                  <a:pt x="17919" y="4271"/>
                  <a:pt x="17919" y="4271"/>
                  <a:pt x="17919" y="4271"/>
                </a:cubicBezTo>
                <a:cubicBezTo>
                  <a:pt x="17955" y="4237"/>
                  <a:pt x="17998" y="4219"/>
                  <a:pt x="18049" y="4219"/>
                </a:cubicBezTo>
                <a:cubicBezTo>
                  <a:pt x="18314" y="4219"/>
                  <a:pt x="18574" y="4220"/>
                  <a:pt x="18829" y="4222"/>
                </a:cubicBezTo>
                <a:cubicBezTo>
                  <a:pt x="18938" y="4223"/>
                  <a:pt x="19027" y="4273"/>
                  <a:pt x="19107" y="4352"/>
                </a:cubicBezTo>
                <a:cubicBezTo>
                  <a:pt x="19431" y="4667"/>
                  <a:pt x="19717" y="4943"/>
                  <a:pt x="19968" y="5179"/>
                </a:cubicBezTo>
                <a:cubicBezTo>
                  <a:pt x="20002" y="5212"/>
                  <a:pt x="20020" y="5252"/>
                  <a:pt x="20021" y="5298"/>
                </a:cubicBezTo>
                <a:cubicBezTo>
                  <a:pt x="20021" y="5305"/>
                  <a:pt x="20025" y="5308"/>
                  <a:pt x="20032" y="5308"/>
                </a:cubicBezTo>
                <a:cubicBezTo>
                  <a:pt x="20077" y="5309"/>
                  <a:pt x="20116" y="5322"/>
                  <a:pt x="20149" y="5349"/>
                </a:cubicBezTo>
                <a:cubicBezTo>
                  <a:pt x="20208" y="5398"/>
                  <a:pt x="20281" y="5420"/>
                  <a:pt x="20357" y="5420"/>
                </a:cubicBezTo>
                <a:cubicBezTo>
                  <a:pt x="20553" y="5420"/>
                  <a:pt x="20749" y="5419"/>
                  <a:pt x="20946" y="5416"/>
                </a:cubicBezTo>
                <a:cubicBezTo>
                  <a:pt x="21054" y="5415"/>
                  <a:pt x="21155" y="5444"/>
                  <a:pt x="21231" y="5517"/>
                </a:cubicBezTo>
                <a:cubicBezTo>
                  <a:pt x="21297" y="5579"/>
                  <a:pt x="21372" y="5652"/>
                  <a:pt x="21454" y="5734"/>
                </a:cubicBezTo>
                <a:cubicBezTo>
                  <a:pt x="21519" y="5799"/>
                  <a:pt x="21600" y="5964"/>
                  <a:pt x="21507" y="6043"/>
                </a:cubicBezTo>
                <a:cubicBezTo>
                  <a:pt x="21496" y="6052"/>
                  <a:pt x="21495" y="6068"/>
                  <a:pt x="21505" y="6079"/>
                </a:cubicBezTo>
                <a:cubicBezTo>
                  <a:pt x="21505" y="6080"/>
                  <a:pt x="21506" y="6080"/>
                  <a:pt x="21507" y="6081"/>
                </a:cubicBezTo>
                <a:cubicBezTo>
                  <a:pt x="21532" y="6102"/>
                  <a:pt x="21547" y="6127"/>
                  <a:pt x="21547" y="6159"/>
                </a:cubicBezTo>
                <a:cubicBezTo>
                  <a:pt x="21547" y="6248"/>
                  <a:pt x="21547" y="6331"/>
                  <a:pt x="21546" y="6408"/>
                </a:cubicBezTo>
                <a:cubicBezTo>
                  <a:pt x="21546" y="6453"/>
                  <a:pt x="21518" y="6476"/>
                  <a:pt x="21494" y="6511"/>
                </a:cubicBezTo>
                <a:cubicBezTo>
                  <a:pt x="21490" y="6517"/>
                  <a:pt x="21491" y="6526"/>
                  <a:pt x="21498" y="6531"/>
                </a:cubicBezTo>
                <a:cubicBezTo>
                  <a:pt x="21530" y="6556"/>
                  <a:pt x="21546" y="6589"/>
                  <a:pt x="21546" y="6632"/>
                </a:cubicBezTo>
                <a:cubicBezTo>
                  <a:pt x="21548" y="6867"/>
                  <a:pt x="21548" y="7070"/>
                  <a:pt x="21545" y="7242"/>
                </a:cubicBezTo>
                <a:cubicBezTo>
                  <a:pt x="21545" y="7302"/>
                  <a:pt x="21521" y="7312"/>
                  <a:pt x="21495" y="7359"/>
                </a:cubicBezTo>
                <a:cubicBezTo>
                  <a:pt x="21492" y="7365"/>
                  <a:pt x="21493" y="7369"/>
                  <a:pt x="21498" y="7372"/>
                </a:cubicBezTo>
                <a:cubicBezTo>
                  <a:pt x="21539" y="7397"/>
                  <a:pt x="21555" y="7432"/>
                  <a:pt x="21546" y="7477"/>
                </a:cubicBezTo>
                <a:cubicBezTo>
                  <a:pt x="21527" y="7571"/>
                  <a:pt x="21465" y="7644"/>
                  <a:pt x="21392" y="7712"/>
                </a:cubicBezTo>
                <a:cubicBezTo>
                  <a:pt x="21181" y="7911"/>
                  <a:pt x="20978" y="8104"/>
                  <a:pt x="20783" y="8289"/>
                </a:cubicBezTo>
                <a:cubicBezTo>
                  <a:pt x="20752" y="8319"/>
                  <a:pt x="20716" y="8336"/>
                  <a:pt x="20673" y="8340"/>
                </a:cubicBezTo>
                <a:cubicBezTo>
                  <a:pt x="20658" y="8342"/>
                  <a:pt x="20645" y="8353"/>
                  <a:pt x="20643" y="8368"/>
                </a:cubicBezTo>
                <a:cubicBezTo>
                  <a:pt x="20636" y="8410"/>
                  <a:pt x="20624" y="8435"/>
                  <a:pt x="20592" y="8467"/>
                </a:cubicBezTo>
                <a:cubicBezTo>
                  <a:pt x="20476" y="8582"/>
                  <a:pt x="20358" y="8697"/>
                  <a:pt x="20236" y="8811"/>
                </a:cubicBezTo>
                <a:cubicBezTo>
                  <a:pt x="20205" y="8841"/>
                  <a:pt x="20177" y="8838"/>
                  <a:pt x="20138" y="8845"/>
                </a:cubicBezTo>
                <a:cubicBezTo>
                  <a:pt x="20130" y="8846"/>
                  <a:pt x="20125" y="8851"/>
                  <a:pt x="20124" y="8859"/>
                </a:cubicBezTo>
                <a:cubicBezTo>
                  <a:pt x="20117" y="8903"/>
                  <a:pt x="20109" y="8941"/>
                  <a:pt x="20074" y="8974"/>
                </a:cubicBezTo>
                <a:cubicBezTo>
                  <a:pt x="19801" y="9234"/>
                  <a:pt x="19540" y="9485"/>
                  <a:pt x="19292" y="9729"/>
                </a:cubicBezTo>
                <a:cubicBezTo>
                  <a:pt x="19261" y="9759"/>
                  <a:pt x="19239" y="9793"/>
                  <a:pt x="19225" y="9831"/>
                </a:cubicBezTo>
                <a:cubicBezTo>
                  <a:pt x="19215" y="9858"/>
                  <a:pt x="19210" y="9892"/>
                  <a:pt x="19210" y="9932"/>
                </a:cubicBezTo>
                <a:cubicBezTo>
                  <a:pt x="19214" y="10871"/>
                  <a:pt x="19215" y="11585"/>
                  <a:pt x="19211" y="12073"/>
                </a:cubicBezTo>
                <a:cubicBezTo>
                  <a:pt x="19210" y="12231"/>
                  <a:pt x="19082" y="12340"/>
                  <a:pt x="18972" y="12438"/>
                </a:cubicBezTo>
                <a:cubicBezTo>
                  <a:pt x="18949" y="12459"/>
                  <a:pt x="18918" y="12473"/>
                  <a:pt x="18879" y="12481"/>
                </a:cubicBezTo>
                <a:cubicBezTo>
                  <a:pt x="18874" y="12482"/>
                  <a:pt x="18871" y="12487"/>
                  <a:pt x="18872" y="12492"/>
                </a:cubicBezTo>
                <a:cubicBezTo>
                  <a:pt x="18872" y="12493"/>
                  <a:pt x="18872" y="12493"/>
                  <a:pt x="18873" y="12494"/>
                </a:cubicBezTo>
                <a:cubicBezTo>
                  <a:pt x="18887" y="12525"/>
                  <a:pt x="18900" y="12557"/>
                  <a:pt x="18901" y="12592"/>
                </a:cubicBezTo>
                <a:cubicBezTo>
                  <a:pt x="18902" y="12702"/>
                  <a:pt x="18902" y="12814"/>
                  <a:pt x="18900" y="12927"/>
                </a:cubicBezTo>
                <a:cubicBezTo>
                  <a:pt x="18898" y="13036"/>
                  <a:pt x="18856" y="13122"/>
                  <a:pt x="18773" y="13199"/>
                </a:cubicBezTo>
                <a:cubicBezTo>
                  <a:pt x="18725" y="13244"/>
                  <a:pt x="18677" y="13289"/>
                  <a:pt x="18630" y="13333"/>
                </a:cubicBezTo>
                <a:cubicBezTo>
                  <a:pt x="18522" y="13435"/>
                  <a:pt x="18528" y="13559"/>
                  <a:pt x="18533" y="13693"/>
                </a:cubicBezTo>
                <a:cubicBezTo>
                  <a:pt x="18538" y="13809"/>
                  <a:pt x="18504" y="13910"/>
                  <a:pt x="18423" y="13987"/>
                </a:cubicBezTo>
                <a:cubicBezTo>
                  <a:pt x="18351" y="14055"/>
                  <a:pt x="18279" y="14124"/>
                  <a:pt x="18206" y="14192"/>
                </a:cubicBezTo>
                <a:cubicBezTo>
                  <a:pt x="18186" y="14212"/>
                  <a:pt x="18157" y="14223"/>
                  <a:pt x="18118" y="14228"/>
                </a:cubicBezTo>
                <a:cubicBezTo>
                  <a:pt x="18113" y="14229"/>
                  <a:pt x="18109" y="14234"/>
                  <a:pt x="18110" y="14239"/>
                </a:cubicBezTo>
                <a:cubicBezTo>
                  <a:pt x="18110" y="14240"/>
                  <a:pt x="18110" y="14241"/>
                  <a:pt x="18111" y="14242"/>
                </a:cubicBezTo>
                <a:cubicBezTo>
                  <a:pt x="18156" y="14329"/>
                  <a:pt x="18158" y="14426"/>
                  <a:pt x="18115" y="14530"/>
                </a:cubicBezTo>
                <a:cubicBezTo>
                  <a:pt x="18098" y="14574"/>
                  <a:pt x="18047" y="14635"/>
                  <a:pt x="17962" y="14715"/>
                </a:cubicBezTo>
                <a:cubicBezTo>
                  <a:pt x="17869" y="14802"/>
                  <a:pt x="17781" y="14886"/>
                  <a:pt x="17697" y="14966"/>
                </a:cubicBezTo>
                <a:cubicBezTo>
                  <a:pt x="17624" y="15036"/>
                  <a:pt x="17533" y="15070"/>
                  <a:pt x="17425" y="15069"/>
                </a:cubicBezTo>
                <a:cubicBezTo>
                  <a:pt x="17047" y="15067"/>
                  <a:pt x="16685" y="15067"/>
                  <a:pt x="16338" y="15070"/>
                </a:cubicBezTo>
                <a:cubicBezTo>
                  <a:pt x="16256" y="15070"/>
                  <a:pt x="16178" y="15099"/>
                  <a:pt x="16123" y="15156"/>
                </a:cubicBezTo>
                <a:cubicBezTo>
                  <a:pt x="16080" y="15201"/>
                  <a:pt x="16039" y="15239"/>
                  <a:pt x="15974" y="15254"/>
                </a:cubicBezTo>
                <a:cubicBezTo>
                  <a:pt x="15969" y="15256"/>
                  <a:pt x="15965" y="15259"/>
                  <a:pt x="15963" y="15264"/>
                </a:cubicBezTo>
                <a:cubicBezTo>
                  <a:pt x="15942" y="15312"/>
                  <a:pt x="15911" y="15357"/>
                  <a:pt x="15870" y="15397"/>
                </a:cubicBezTo>
                <a:cubicBezTo>
                  <a:pt x="15758" y="15508"/>
                  <a:pt x="15667" y="15593"/>
                  <a:pt x="15597" y="15655"/>
                </a:cubicBezTo>
                <a:cubicBezTo>
                  <a:pt x="15533" y="15711"/>
                  <a:pt x="15433" y="15742"/>
                  <a:pt x="15342" y="15738"/>
                </a:cubicBezTo>
                <a:cubicBezTo>
                  <a:pt x="15209" y="15732"/>
                  <a:pt x="15133" y="15742"/>
                  <a:pt x="15035" y="15834"/>
                </a:cubicBezTo>
                <a:cubicBezTo>
                  <a:pt x="14836" y="16019"/>
                  <a:pt x="14643" y="16209"/>
                  <a:pt x="14448" y="16401"/>
                </a:cubicBezTo>
                <a:cubicBezTo>
                  <a:pt x="14408" y="16440"/>
                  <a:pt x="14379" y="16474"/>
                  <a:pt x="14320" y="16485"/>
                </a:cubicBezTo>
                <a:cubicBezTo>
                  <a:pt x="14309" y="16487"/>
                  <a:pt x="14298" y="16489"/>
                  <a:pt x="14287" y="16492"/>
                </a:cubicBezTo>
                <a:cubicBezTo>
                  <a:pt x="14280" y="16493"/>
                  <a:pt x="14274" y="16499"/>
                  <a:pt x="14274" y="16506"/>
                </a:cubicBezTo>
                <a:cubicBezTo>
                  <a:pt x="14268" y="16545"/>
                  <a:pt x="14254" y="16578"/>
                  <a:pt x="14229" y="16604"/>
                </a:cubicBezTo>
                <a:cubicBezTo>
                  <a:pt x="14146" y="16693"/>
                  <a:pt x="14060" y="16790"/>
                  <a:pt x="13947" y="16844"/>
                </a:cubicBezTo>
                <a:cubicBezTo>
                  <a:pt x="13941" y="16847"/>
                  <a:pt x="13939" y="16853"/>
                  <a:pt x="13941" y="16859"/>
                </a:cubicBezTo>
                <a:cubicBezTo>
                  <a:pt x="13942" y="16859"/>
                  <a:pt x="13942" y="16860"/>
                  <a:pt x="13942" y="16860"/>
                </a:cubicBezTo>
                <a:cubicBezTo>
                  <a:pt x="13967" y="16894"/>
                  <a:pt x="13979" y="16932"/>
                  <a:pt x="13979" y="16973"/>
                </a:cubicBezTo>
                <a:cubicBezTo>
                  <a:pt x="13980" y="17348"/>
                  <a:pt x="13980" y="17693"/>
                  <a:pt x="13978" y="18006"/>
                </a:cubicBezTo>
                <a:cubicBezTo>
                  <a:pt x="13978" y="18106"/>
                  <a:pt x="13934" y="18202"/>
                  <a:pt x="13859" y="18273"/>
                </a:cubicBezTo>
                <a:cubicBezTo>
                  <a:pt x="13697" y="18429"/>
                  <a:pt x="13527" y="18595"/>
                  <a:pt x="13351" y="18771"/>
                </a:cubicBezTo>
                <a:cubicBezTo>
                  <a:pt x="13317" y="18806"/>
                  <a:pt x="13278" y="18833"/>
                  <a:pt x="13237" y="18861"/>
                </a:cubicBezTo>
                <a:cubicBezTo>
                  <a:pt x="13231" y="18865"/>
                  <a:pt x="13229" y="18873"/>
                  <a:pt x="13232" y="18879"/>
                </a:cubicBezTo>
                <a:cubicBezTo>
                  <a:pt x="13265" y="18942"/>
                  <a:pt x="13257" y="19040"/>
                  <a:pt x="13249" y="19105"/>
                </a:cubicBezTo>
                <a:cubicBezTo>
                  <a:pt x="13240" y="19177"/>
                  <a:pt x="13194" y="19264"/>
                  <a:pt x="13134" y="19318"/>
                </a:cubicBezTo>
                <a:cubicBezTo>
                  <a:pt x="13047" y="19397"/>
                  <a:pt x="13036" y="19480"/>
                  <a:pt x="13039" y="19590"/>
                </a:cubicBezTo>
                <a:cubicBezTo>
                  <a:pt x="13042" y="19672"/>
                  <a:pt x="13001" y="19766"/>
                  <a:pt x="12947" y="19819"/>
                </a:cubicBezTo>
                <a:cubicBezTo>
                  <a:pt x="12773" y="19987"/>
                  <a:pt x="12599" y="20155"/>
                  <a:pt x="12428" y="20321"/>
                </a:cubicBezTo>
                <a:cubicBezTo>
                  <a:pt x="12393" y="20355"/>
                  <a:pt x="12356" y="20389"/>
                  <a:pt x="12318" y="20422"/>
                </a:cubicBezTo>
                <a:cubicBezTo>
                  <a:pt x="12306" y="20432"/>
                  <a:pt x="12293" y="20441"/>
                  <a:pt x="12277" y="20447"/>
                </a:cubicBezTo>
                <a:cubicBezTo>
                  <a:pt x="12235" y="20465"/>
                  <a:pt x="12189" y="20426"/>
                  <a:pt x="12192" y="20385"/>
                </a:cubicBezTo>
                <a:cubicBezTo>
                  <a:pt x="12200" y="20288"/>
                  <a:pt x="12251" y="20225"/>
                  <a:pt x="12330" y="20149"/>
                </a:cubicBezTo>
                <a:cubicBezTo>
                  <a:pt x="12438" y="20045"/>
                  <a:pt x="12545" y="19943"/>
                  <a:pt x="12650" y="19843"/>
                </a:cubicBezTo>
                <a:cubicBezTo>
                  <a:pt x="12696" y="19800"/>
                  <a:pt x="12743" y="19736"/>
                  <a:pt x="12737" y="19670"/>
                </a:cubicBezTo>
                <a:cubicBezTo>
                  <a:pt x="12736" y="19666"/>
                  <a:pt x="12734" y="19661"/>
                  <a:pt x="12730" y="19658"/>
                </a:cubicBezTo>
                <a:cubicBezTo>
                  <a:pt x="12661" y="19595"/>
                  <a:pt x="12533" y="19673"/>
                  <a:pt x="12481" y="19724"/>
                </a:cubicBezTo>
                <a:cubicBezTo>
                  <a:pt x="12347" y="19856"/>
                  <a:pt x="12220" y="19979"/>
                  <a:pt x="12100" y="20093"/>
                </a:cubicBezTo>
                <a:cubicBezTo>
                  <a:pt x="12036" y="20155"/>
                  <a:pt x="12004" y="20231"/>
                  <a:pt x="12004" y="20322"/>
                </a:cubicBezTo>
                <a:cubicBezTo>
                  <a:pt x="12004" y="20483"/>
                  <a:pt x="12005" y="20644"/>
                  <a:pt x="12007" y="20805"/>
                </a:cubicBezTo>
                <a:cubicBezTo>
                  <a:pt x="12008" y="20869"/>
                  <a:pt x="11997" y="20925"/>
                  <a:pt x="11976" y="20973"/>
                </a:cubicBezTo>
                <a:cubicBezTo>
                  <a:pt x="11959" y="21009"/>
                  <a:pt x="11926" y="21052"/>
                  <a:pt x="11874" y="21101"/>
                </a:cubicBezTo>
                <a:cubicBezTo>
                  <a:pt x="11717" y="21250"/>
                  <a:pt x="11573" y="21387"/>
                  <a:pt x="11442" y="21512"/>
                </a:cubicBezTo>
                <a:cubicBezTo>
                  <a:pt x="11413" y="21539"/>
                  <a:pt x="11348" y="21599"/>
                  <a:pt x="11306" y="21577"/>
                </a:cubicBezTo>
                <a:cubicBezTo>
                  <a:pt x="11273" y="21559"/>
                  <a:pt x="11256" y="21533"/>
                  <a:pt x="11257" y="21497"/>
                </a:cubicBezTo>
                <a:cubicBezTo>
                  <a:pt x="11257" y="21352"/>
                  <a:pt x="11258" y="21199"/>
                  <a:pt x="11258" y="21040"/>
                </a:cubicBezTo>
                <a:cubicBezTo>
                  <a:pt x="11259" y="20955"/>
                  <a:pt x="11226" y="20882"/>
                  <a:pt x="11161" y="20819"/>
                </a:cubicBezTo>
                <a:cubicBezTo>
                  <a:pt x="10885" y="20557"/>
                  <a:pt x="10607" y="20289"/>
                  <a:pt x="10327" y="20014"/>
                </a:cubicBezTo>
                <a:cubicBezTo>
                  <a:pt x="10225" y="19914"/>
                  <a:pt x="10150" y="19848"/>
                  <a:pt x="9995" y="19853"/>
                </a:cubicBezTo>
                <a:cubicBezTo>
                  <a:pt x="9899" y="19855"/>
                  <a:pt x="9813" y="19855"/>
                  <a:pt x="9726" y="19809"/>
                </a:cubicBezTo>
                <a:cubicBezTo>
                  <a:pt x="9690" y="19790"/>
                  <a:pt x="9651" y="19759"/>
                  <a:pt x="9608" y="19715"/>
                </a:cubicBezTo>
                <a:cubicBezTo>
                  <a:pt x="9565" y="19671"/>
                  <a:pt x="9522" y="19627"/>
                  <a:pt x="9477" y="19584"/>
                </a:cubicBezTo>
                <a:cubicBezTo>
                  <a:pt x="9374" y="19483"/>
                  <a:pt x="9270" y="19392"/>
                  <a:pt x="9175" y="19290"/>
                </a:cubicBezTo>
                <a:cubicBezTo>
                  <a:pt x="9072" y="19179"/>
                  <a:pt x="9159" y="19098"/>
                  <a:pt x="9241" y="19019"/>
                </a:cubicBezTo>
                <a:cubicBezTo>
                  <a:pt x="9921" y="18367"/>
                  <a:pt x="10379" y="17926"/>
                  <a:pt x="10615" y="17694"/>
                </a:cubicBezTo>
                <a:cubicBezTo>
                  <a:pt x="10703" y="17608"/>
                  <a:pt x="10795" y="17562"/>
                  <a:pt x="10920" y="17565"/>
                </a:cubicBezTo>
                <a:cubicBezTo>
                  <a:pt x="10991" y="17566"/>
                  <a:pt x="11064" y="17567"/>
                  <a:pt x="11140" y="17566"/>
                </a:cubicBezTo>
                <a:cubicBezTo>
                  <a:pt x="11149" y="17566"/>
                  <a:pt x="11152" y="17562"/>
                  <a:pt x="11148" y="17553"/>
                </a:cubicBezTo>
                <a:close/>
                <a:moveTo>
                  <a:pt x="6203" y="2097"/>
                </a:moveTo>
                <a:cubicBezTo>
                  <a:pt x="6272" y="2164"/>
                  <a:pt x="6319" y="2249"/>
                  <a:pt x="6320" y="2344"/>
                </a:cubicBezTo>
                <a:cubicBezTo>
                  <a:pt x="6323" y="2532"/>
                  <a:pt x="6323" y="2720"/>
                  <a:pt x="6320" y="2907"/>
                </a:cubicBezTo>
                <a:cubicBezTo>
                  <a:pt x="6319" y="2998"/>
                  <a:pt x="6353" y="3079"/>
                  <a:pt x="6420" y="3141"/>
                </a:cubicBezTo>
                <a:cubicBezTo>
                  <a:pt x="6499" y="3216"/>
                  <a:pt x="6582" y="3295"/>
                  <a:pt x="6666" y="3380"/>
                </a:cubicBezTo>
                <a:cubicBezTo>
                  <a:pt x="6671" y="3385"/>
                  <a:pt x="6676" y="3386"/>
                  <a:pt x="6682" y="3384"/>
                </a:cubicBezTo>
                <a:cubicBezTo>
                  <a:pt x="6687" y="3383"/>
                  <a:pt x="6691" y="3378"/>
                  <a:pt x="6691" y="3373"/>
                </a:cubicBezTo>
                <a:cubicBezTo>
                  <a:pt x="6689" y="3326"/>
                  <a:pt x="6687" y="3277"/>
                  <a:pt x="6685" y="3227"/>
                </a:cubicBezTo>
                <a:cubicBezTo>
                  <a:pt x="6684" y="3173"/>
                  <a:pt x="6691" y="3133"/>
                  <a:pt x="6707" y="3106"/>
                </a:cubicBezTo>
                <a:cubicBezTo>
                  <a:pt x="6736" y="3060"/>
                  <a:pt x="6778" y="3035"/>
                  <a:pt x="6833" y="3032"/>
                </a:cubicBezTo>
                <a:cubicBezTo>
                  <a:pt x="6878" y="3029"/>
                  <a:pt x="6925" y="3028"/>
                  <a:pt x="6972" y="3031"/>
                </a:cubicBezTo>
                <a:cubicBezTo>
                  <a:pt x="7088" y="3036"/>
                  <a:pt x="7180" y="3008"/>
                  <a:pt x="7263" y="2928"/>
                </a:cubicBezTo>
                <a:cubicBezTo>
                  <a:pt x="7364" y="2832"/>
                  <a:pt x="7468" y="2733"/>
                  <a:pt x="7576" y="2629"/>
                </a:cubicBezTo>
                <a:cubicBezTo>
                  <a:pt x="7643" y="2564"/>
                  <a:pt x="7747" y="2536"/>
                  <a:pt x="7850" y="2537"/>
                </a:cubicBezTo>
                <a:cubicBezTo>
                  <a:pt x="7967" y="2539"/>
                  <a:pt x="8077" y="2540"/>
                  <a:pt x="8177" y="2539"/>
                </a:cubicBezTo>
                <a:cubicBezTo>
                  <a:pt x="8242" y="2539"/>
                  <a:pt x="8274" y="2506"/>
                  <a:pt x="8274" y="2438"/>
                </a:cubicBezTo>
                <a:cubicBezTo>
                  <a:pt x="8273" y="2238"/>
                  <a:pt x="8274" y="2033"/>
                  <a:pt x="8275" y="1825"/>
                </a:cubicBezTo>
                <a:cubicBezTo>
                  <a:pt x="8275" y="1775"/>
                  <a:pt x="8222" y="1746"/>
                  <a:pt x="8175" y="1746"/>
                </a:cubicBezTo>
                <a:cubicBezTo>
                  <a:pt x="8087" y="1746"/>
                  <a:pt x="7996" y="1745"/>
                  <a:pt x="7902" y="1745"/>
                </a:cubicBezTo>
                <a:cubicBezTo>
                  <a:pt x="7855" y="1745"/>
                  <a:pt x="7819" y="1736"/>
                  <a:pt x="7794" y="1718"/>
                </a:cubicBezTo>
                <a:cubicBezTo>
                  <a:pt x="7751" y="1687"/>
                  <a:pt x="7730" y="1647"/>
                  <a:pt x="7730" y="1599"/>
                </a:cubicBezTo>
                <a:cubicBezTo>
                  <a:pt x="7728" y="1182"/>
                  <a:pt x="7728" y="725"/>
                  <a:pt x="7730" y="228"/>
                </a:cubicBezTo>
                <a:cubicBezTo>
                  <a:pt x="7731" y="146"/>
                  <a:pt x="7734" y="69"/>
                  <a:pt x="7626" y="69"/>
                </a:cubicBezTo>
                <a:cubicBezTo>
                  <a:pt x="7519" y="70"/>
                  <a:pt x="7415" y="70"/>
                  <a:pt x="7315" y="69"/>
                </a:cubicBezTo>
                <a:cubicBezTo>
                  <a:pt x="7229" y="69"/>
                  <a:pt x="7146" y="102"/>
                  <a:pt x="7085" y="162"/>
                </a:cubicBezTo>
                <a:cubicBezTo>
                  <a:pt x="6937" y="307"/>
                  <a:pt x="6786" y="453"/>
                  <a:pt x="6631" y="602"/>
                </a:cubicBezTo>
                <a:cubicBezTo>
                  <a:pt x="6573" y="658"/>
                  <a:pt x="6488" y="694"/>
                  <a:pt x="6408" y="699"/>
                </a:cubicBezTo>
                <a:cubicBezTo>
                  <a:pt x="6367" y="701"/>
                  <a:pt x="6328" y="702"/>
                  <a:pt x="6290" y="702"/>
                </a:cubicBezTo>
                <a:cubicBezTo>
                  <a:pt x="5989" y="700"/>
                  <a:pt x="5708" y="700"/>
                  <a:pt x="5448" y="702"/>
                </a:cubicBezTo>
                <a:cubicBezTo>
                  <a:pt x="5391" y="702"/>
                  <a:pt x="5345" y="721"/>
                  <a:pt x="5342" y="782"/>
                </a:cubicBezTo>
                <a:cubicBezTo>
                  <a:pt x="5337" y="925"/>
                  <a:pt x="5338" y="1054"/>
                  <a:pt x="5344" y="1170"/>
                </a:cubicBezTo>
                <a:cubicBezTo>
                  <a:pt x="5350" y="1292"/>
                  <a:pt x="5433" y="1356"/>
                  <a:pt x="5514" y="1434"/>
                </a:cubicBezTo>
                <a:cubicBezTo>
                  <a:pt x="5742" y="1653"/>
                  <a:pt x="5971" y="1874"/>
                  <a:pt x="6203" y="2097"/>
                </a:cubicBezTo>
                <a:close/>
                <a:moveTo>
                  <a:pt x="12823" y="1703"/>
                </a:moveTo>
                <a:cubicBezTo>
                  <a:pt x="12724" y="1708"/>
                  <a:pt x="12631" y="1645"/>
                  <a:pt x="12632" y="1542"/>
                </a:cubicBezTo>
                <a:cubicBezTo>
                  <a:pt x="12635" y="1378"/>
                  <a:pt x="12636" y="1190"/>
                  <a:pt x="12636" y="980"/>
                </a:cubicBezTo>
                <a:cubicBezTo>
                  <a:pt x="12636" y="877"/>
                  <a:pt x="12622" y="801"/>
                  <a:pt x="12548" y="729"/>
                </a:cubicBezTo>
                <a:cubicBezTo>
                  <a:pt x="12481" y="663"/>
                  <a:pt x="12412" y="598"/>
                  <a:pt x="12339" y="531"/>
                </a:cubicBezTo>
                <a:cubicBezTo>
                  <a:pt x="12297" y="493"/>
                  <a:pt x="12256" y="493"/>
                  <a:pt x="12215" y="531"/>
                </a:cubicBezTo>
                <a:cubicBezTo>
                  <a:pt x="12117" y="622"/>
                  <a:pt x="12019" y="715"/>
                  <a:pt x="11923" y="808"/>
                </a:cubicBezTo>
                <a:cubicBezTo>
                  <a:pt x="11874" y="856"/>
                  <a:pt x="11844" y="907"/>
                  <a:pt x="11833" y="960"/>
                </a:cubicBezTo>
                <a:cubicBezTo>
                  <a:pt x="11822" y="1015"/>
                  <a:pt x="11833" y="1075"/>
                  <a:pt x="11821" y="1131"/>
                </a:cubicBezTo>
                <a:cubicBezTo>
                  <a:pt x="11795" y="1245"/>
                  <a:pt x="11732" y="1297"/>
                  <a:pt x="11627" y="1397"/>
                </a:cubicBezTo>
                <a:cubicBezTo>
                  <a:pt x="11548" y="1473"/>
                  <a:pt x="11469" y="1549"/>
                  <a:pt x="11389" y="1625"/>
                </a:cubicBezTo>
                <a:cubicBezTo>
                  <a:pt x="11337" y="1675"/>
                  <a:pt x="11295" y="1708"/>
                  <a:pt x="11264" y="1725"/>
                </a:cubicBezTo>
                <a:cubicBezTo>
                  <a:pt x="11213" y="1751"/>
                  <a:pt x="11156" y="1765"/>
                  <a:pt x="11094" y="1765"/>
                </a:cubicBezTo>
                <a:cubicBezTo>
                  <a:pt x="10901" y="1766"/>
                  <a:pt x="10713" y="1766"/>
                  <a:pt x="10529" y="1764"/>
                </a:cubicBezTo>
                <a:cubicBezTo>
                  <a:pt x="10513" y="1764"/>
                  <a:pt x="10511" y="1770"/>
                  <a:pt x="10522" y="1781"/>
                </a:cubicBezTo>
                <a:cubicBezTo>
                  <a:pt x="10982" y="2220"/>
                  <a:pt x="11443" y="2665"/>
                  <a:pt x="11907" y="3115"/>
                </a:cubicBezTo>
                <a:cubicBezTo>
                  <a:pt x="11983" y="3189"/>
                  <a:pt x="12033" y="3166"/>
                  <a:pt x="12100" y="3101"/>
                </a:cubicBezTo>
                <a:cubicBezTo>
                  <a:pt x="12350" y="2854"/>
                  <a:pt x="12623" y="2594"/>
                  <a:pt x="12886" y="2341"/>
                </a:cubicBezTo>
                <a:cubicBezTo>
                  <a:pt x="12958" y="2270"/>
                  <a:pt x="13000" y="2213"/>
                  <a:pt x="13004" y="2118"/>
                </a:cubicBezTo>
                <a:cubicBezTo>
                  <a:pt x="13008" y="2021"/>
                  <a:pt x="13010" y="1912"/>
                  <a:pt x="13008" y="1793"/>
                </a:cubicBezTo>
                <a:cubicBezTo>
                  <a:pt x="13006" y="1687"/>
                  <a:pt x="12896" y="1700"/>
                  <a:pt x="12823" y="1703"/>
                </a:cubicBezTo>
                <a:close/>
                <a:moveTo>
                  <a:pt x="8422" y="6256"/>
                </a:moveTo>
                <a:cubicBezTo>
                  <a:pt x="8420" y="6169"/>
                  <a:pt x="8467" y="6081"/>
                  <a:pt x="8528" y="6025"/>
                </a:cubicBezTo>
                <a:cubicBezTo>
                  <a:pt x="8810" y="5765"/>
                  <a:pt x="9106" y="5492"/>
                  <a:pt x="9417" y="5207"/>
                </a:cubicBezTo>
                <a:cubicBezTo>
                  <a:pt x="9464" y="5164"/>
                  <a:pt x="9496" y="5119"/>
                  <a:pt x="9514" y="5073"/>
                </a:cubicBezTo>
                <a:cubicBezTo>
                  <a:pt x="9529" y="5036"/>
                  <a:pt x="9536" y="4991"/>
                  <a:pt x="9536" y="4938"/>
                </a:cubicBezTo>
                <a:cubicBezTo>
                  <a:pt x="9536" y="4679"/>
                  <a:pt x="9536" y="4436"/>
                  <a:pt x="9535" y="4212"/>
                </a:cubicBezTo>
                <a:cubicBezTo>
                  <a:pt x="9535" y="4139"/>
                  <a:pt x="9511" y="4050"/>
                  <a:pt x="9456" y="3997"/>
                </a:cubicBezTo>
                <a:cubicBezTo>
                  <a:pt x="9100" y="3654"/>
                  <a:pt x="8748" y="3315"/>
                  <a:pt x="8399" y="2981"/>
                </a:cubicBezTo>
                <a:cubicBezTo>
                  <a:pt x="8317" y="2902"/>
                  <a:pt x="8274" y="2804"/>
                  <a:pt x="8273" y="2691"/>
                </a:cubicBezTo>
                <a:cubicBezTo>
                  <a:pt x="8272" y="2635"/>
                  <a:pt x="8244" y="2606"/>
                  <a:pt x="8188" y="2606"/>
                </a:cubicBezTo>
                <a:cubicBezTo>
                  <a:pt x="8088" y="2605"/>
                  <a:pt x="7978" y="2604"/>
                  <a:pt x="7857" y="2604"/>
                </a:cubicBezTo>
                <a:cubicBezTo>
                  <a:pt x="7743" y="2603"/>
                  <a:pt x="7665" y="2637"/>
                  <a:pt x="7589" y="2712"/>
                </a:cubicBezTo>
                <a:cubicBezTo>
                  <a:pt x="7506" y="2794"/>
                  <a:pt x="7422" y="2876"/>
                  <a:pt x="7336" y="2960"/>
                </a:cubicBezTo>
                <a:cubicBezTo>
                  <a:pt x="7255" y="3040"/>
                  <a:pt x="7166" y="3086"/>
                  <a:pt x="7071" y="3097"/>
                </a:cubicBezTo>
                <a:cubicBezTo>
                  <a:pt x="6992" y="3107"/>
                  <a:pt x="6902" y="3089"/>
                  <a:pt x="6823" y="3102"/>
                </a:cubicBezTo>
                <a:cubicBezTo>
                  <a:pt x="6777" y="3110"/>
                  <a:pt x="6754" y="3138"/>
                  <a:pt x="6755" y="3187"/>
                </a:cubicBezTo>
                <a:cubicBezTo>
                  <a:pt x="6756" y="3248"/>
                  <a:pt x="6756" y="3309"/>
                  <a:pt x="6756" y="3371"/>
                </a:cubicBezTo>
                <a:cubicBezTo>
                  <a:pt x="6756" y="3402"/>
                  <a:pt x="6744" y="3426"/>
                  <a:pt x="6720" y="3441"/>
                </a:cubicBezTo>
                <a:cubicBezTo>
                  <a:pt x="6682" y="3467"/>
                  <a:pt x="6633" y="3438"/>
                  <a:pt x="6604" y="3410"/>
                </a:cubicBezTo>
                <a:cubicBezTo>
                  <a:pt x="6515" y="3326"/>
                  <a:pt x="6430" y="3244"/>
                  <a:pt x="6348" y="3165"/>
                </a:cubicBezTo>
                <a:cubicBezTo>
                  <a:pt x="6282" y="3101"/>
                  <a:pt x="6253" y="3007"/>
                  <a:pt x="6254" y="2915"/>
                </a:cubicBezTo>
                <a:cubicBezTo>
                  <a:pt x="6256" y="2743"/>
                  <a:pt x="6258" y="2561"/>
                  <a:pt x="6258" y="2369"/>
                </a:cubicBezTo>
                <a:cubicBezTo>
                  <a:pt x="6258" y="2292"/>
                  <a:pt x="6231" y="2226"/>
                  <a:pt x="6176" y="2170"/>
                </a:cubicBezTo>
                <a:cubicBezTo>
                  <a:pt x="6063" y="2054"/>
                  <a:pt x="5906" y="1903"/>
                  <a:pt x="5707" y="1715"/>
                </a:cubicBezTo>
                <a:cubicBezTo>
                  <a:pt x="5663" y="1674"/>
                  <a:pt x="5619" y="1674"/>
                  <a:pt x="5574" y="1717"/>
                </a:cubicBezTo>
                <a:cubicBezTo>
                  <a:pt x="5380" y="1903"/>
                  <a:pt x="5187" y="2089"/>
                  <a:pt x="4995" y="2275"/>
                </a:cubicBezTo>
                <a:cubicBezTo>
                  <a:pt x="4921" y="2347"/>
                  <a:pt x="4830" y="2383"/>
                  <a:pt x="4724" y="2382"/>
                </a:cubicBezTo>
                <a:cubicBezTo>
                  <a:pt x="4593" y="2382"/>
                  <a:pt x="4456" y="2382"/>
                  <a:pt x="4310" y="2384"/>
                </a:cubicBezTo>
                <a:cubicBezTo>
                  <a:pt x="4193" y="2385"/>
                  <a:pt x="4079" y="2363"/>
                  <a:pt x="4003" y="2290"/>
                </a:cubicBezTo>
                <a:cubicBezTo>
                  <a:pt x="3866" y="2157"/>
                  <a:pt x="3725" y="2022"/>
                  <a:pt x="3580" y="1886"/>
                </a:cubicBezTo>
                <a:cubicBezTo>
                  <a:pt x="3518" y="1828"/>
                  <a:pt x="3462" y="1791"/>
                  <a:pt x="3380" y="1791"/>
                </a:cubicBezTo>
                <a:cubicBezTo>
                  <a:pt x="3063" y="1793"/>
                  <a:pt x="2762" y="1793"/>
                  <a:pt x="2476" y="1791"/>
                </a:cubicBezTo>
                <a:cubicBezTo>
                  <a:pt x="2365" y="1790"/>
                  <a:pt x="2340" y="1816"/>
                  <a:pt x="2340" y="1920"/>
                </a:cubicBezTo>
                <a:cubicBezTo>
                  <a:pt x="2339" y="2888"/>
                  <a:pt x="2340" y="3905"/>
                  <a:pt x="2340" y="4972"/>
                </a:cubicBezTo>
                <a:cubicBezTo>
                  <a:pt x="2340" y="5056"/>
                  <a:pt x="2355" y="5140"/>
                  <a:pt x="2264" y="5190"/>
                </a:cubicBezTo>
                <a:cubicBezTo>
                  <a:pt x="2237" y="5206"/>
                  <a:pt x="2201" y="5213"/>
                  <a:pt x="2158" y="5213"/>
                </a:cubicBezTo>
                <a:cubicBezTo>
                  <a:pt x="1847" y="5211"/>
                  <a:pt x="1527" y="5211"/>
                  <a:pt x="1196" y="5213"/>
                </a:cubicBezTo>
                <a:cubicBezTo>
                  <a:pt x="1104" y="5213"/>
                  <a:pt x="1029" y="5248"/>
                  <a:pt x="960" y="5314"/>
                </a:cubicBezTo>
                <a:cubicBezTo>
                  <a:pt x="706" y="5561"/>
                  <a:pt x="438" y="5820"/>
                  <a:pt x="157" y="6091"/>
                </a:cubicBezTo>
                <a:cubicBezTo>
                  <a:pt x="104" y="6142"/>
                  <a:pt x="75" y="6216"/>
                  <a:pt x="74" y="6291"/>
                </a:cubicBezTo>
                <a:cubicBezTo>
                  <a:pt x="72" y="6502"/>
                  <a:pt x="70" y="6723"/>
                  <a:pt x="70" y="6952"/>
                </a:cubicBezTo>
                <a:cubicBezTo>
                  <a:pt x="70" y="7021"/>
                  <a:pt x="108" y="7056"/>
                  <a:pt x="183" y="7056"/>
                </a:cubicBezTo>
                <a:cubicBezTo>
                  <a:pt x="388" y="7055"/>
                  <a:pt x="595" y="7056"/>
                  <a:pt x="803" y="7057"/>
                </a:cubicBezTo>
                <a:cubicBezTo>
                  <a:pt x="1284" y="7060"/>
                  <a:pt x="1800" y="7061"/>
                  <a:pt x="2352" y="7058"/>
                </a:cubicBezTo>
                <a:cubicBezTo>
                  <a:pt x="2536" y="7058"/>
                  <a:pt x="2743" y="7044"/>
                  <a:pt x="2912" y="7058"/>
                </a:cubicBezTo>
                <a:cubicBezTo>
                  <a:pt x="2998" y="7065"/>
                  <a:pt x="3068" y="7094"/>
                  <a:pt x="3120" y="7144"/>
                </a:cubicBezTo>
                <a:cubicBezTo>
                  <a:pt x="3326" y="7341"/>
                  <a:pt x="3518" y="7526"/>
                  <a:pt x="3697" y="7699"/>
                </a:cubicBezTo>
                <a:cubicBezTo>
                  <a:pt x="3770" y="7769"/>
                  <a:pt x="3869" y="7856"/>
                  <a:pt x="3955" y="7944"/>
                </a:cubicBezTo>
                <a:cubicBezTo>
                  <a:pt x="4023" y="8014"/>
                  <a:pt x="4107" y="8086"/>
                  <a:pt x="4201" y="8088"/>
                </a:cubicBezTo>
                <a:cubicBezTo>
                  <a:pt x="4309" y="8090"/>
                  <a:pt x="4425" y="8090"/>
                  <a:pt x="4548" y="8089"/>
                </a:cubicBezTo>
                <a:cubicBezTo>
                  <a:pt x="4687" y="8088"/>
                  <a:pt x="4753" y="8014"/>
                  <a:pt x="4842" y="7927"/>
                </a:cubicBezTo>
                <a:cubicBezTo>
                  <a:pt x="5148" y="7632"/>
                  <a:pt x="5481" y="7311"/>
                  <a:pt x="5842" y="6965"/>
                </a:cubicBezTo>
                <a:cubicBezTo>
                  <a:pt x="5912" y="6898"/>
                  <a:pt x="5997" y="6866"/>
                  <a:pt x="6079" y="6943"/>
                </a:cubicBezTo>
                <a:cubicBezTo>
                  <a:pt x="6205" y="7059"/>
                  <a:pt x="6327" y="7176"/>
                  <a:pt x="6446" y="7293"/>
                </a:cubicBezTo>
                <a:cubicBezTo>
                  <a:pt x="6472" y="7319"/>
                  <a:pt x="6512" y="7340"/>
                  <a:pt x="6566" y="7357"/>
                </a:cubicBezTo>
                <a:cubicBezTo>
                  <a:pt x="6615" y="7372"/>
                  <a:pt x="6667" y="7365"/>
                  <a:pt x="6717" y="7364"/>
                </a:cubicBezTo>
                <a:cubicBezTo>
                  <a:pt x="6755" y="7363"/>
                  <a:pt x="6793" y="7363"/>
                  <a:pt x="6832" y="7366"/>
                </a:cubicBezTo>
                <a:cubicBezTo>
                  <a:pt x="6936" y="7372"/>
                  <a:pt x="7040" y="7362"/>
                  <a:pt x="7144" y="7363"/>
                </a:cubicBezTo>
                <a:cubicBezTo>
                  <a:pt x="7485" y="7366"/>
                  <a:pt x="7876" y="7367"/>
                  <a:pt x="8317" y="7365"/>
                </a:cubicBezTo>
                <a:cubicBezTo>
                  <a:pt x="8378" y="7365"/>
                  <a:pt x="8425" y="7331"/>
                  <a:pt x="8424" y="7267"/>
                </a:cubicBezTo>
                <a:cubicBezTo>
                  <a:pt x="8424" y="7175"/>
                  <a:pt x="8423" y="7090"/>
                  <a:pt x="8424" y="7012"/>
                </a:cubicBezTo>
                <a:cubicBezTo>
                  <a:pt x="8427" y="6763"/>
                  <a:pt x="8426" y="6511"/>
                  <a:pt x="8422" y="6256"/>
                </a:cubicBezTo>
                <a:close/>
                <a:moveTo>
                  <a:pt x="9500" y="3946"/>
                </a:moveTo>
                <a:cubicBezTo>
                  <a:pt x="9561" y="4005"/>
                  <a:pt x="9597" y="4096"/>
                  <a:pt x="9597" y="4177"/>
                </a:cubicBezTo>
                <a:cubicBezTo>
                  <a:pt x="9597" y="4441"/>
                  <a:pt x="9598" y="4686"/>
                  <a:pt x="9600" y="4913"/>
                </a:cubicBezTo>
                <a:cubicBezTo>
                  <a:pt x="9601" y="5015"/>
                  <a:pt x="9588" y="5133"/>
                  <a:pt x="9513" y="5206"/>
                </a:cubicBezTo>
                <a:cubicBezTo>
                  <a:pt x="9427" y="5290"/>
                  <a:pt x="9331" y="5379"/>
                  <a:pt x="9225" y="5473"/>
                </a:cubicBezTo>
                <a:cubicBezTo>
                  <a:pt x="9002" y="5669"/>
                  <a:pt x="8787" y="5875"/>
                  <a:pt x="8575" y="6073"/>
                </a:cubicBezTo>
                <a:cubicBezTo>
                  <a:pt x="8523" y="6122"/>
                  <a:pt x="8496" y="6178"/>
                  <a:pt x="8494" y="6240"/>
                </a:cubicBezTo>
                <a:cubicBezTo>
                  <a:pt x="8491" y="6355"/>
                  <a:pt x="8489" y="6458"/>
                  <a:pt x="8490" y="6550"/>
                </a:cubicBezTo>
                <a:cubicBezTo>
                  <a:pt x="8491" y="6705"/>
                  <a:pt x="8484" y="6787"/>
                  <a:pt x="8587" y="6886"/>
                </a:cubicBezTo>
                <a:cubicBezTo>
                  <a:pt x="8899" y="7187"/>
                  <a:pt x="9221" y="7497"/>
                  <a:pt x="9553" y="7819"/>
                </a:cubicBezTo>
                <a:cubicBezTo>
                  <a:pt x="9612" y="7876"/>
                  <a:pt x="9684" y="7900"/>
                  <a:pt x="9773" y="7900"/>
                </a:cubicBezTo>
                <a:cubicBezTo>
                  <a:pt x="10813" y="7902"/>
                  <a:pt x="11874" y="7902"/>
                  <a:pt x="12957" y="7901"/>
                </a:cubicBezTo>
                <a:cubicBezTo>
                  <a:pt x="13037" y="7901"/>
                  <a:pt x="13112" y="7876"/>
                  <a:pt x="13169" y="7823"/>
                </a:cubicBezTo>
                <a:cubicBezTo>
                  <a:pt x="13260" y="7737"/>
                  <a:pt x="13381" y="7622"/>
                  <a:pt x="13531" y="7477"/>
                </a:cubicBezTo>
                <a:cubicBezTo>
                  <a:pt x="13593" y="7417"/>
                  <a:pt x="13624" y="7346"/>
                  <a:pt x="13623" y="7265"/>
                </a:cubicBezTo>
                <a:cubicBezTo>
                  <a:pt x="13622" y="7080"/>
                  <a:pt x="13622" y="6885"/>
                  <a:pt x="13622" y="6680"/>
                </a:cubicBezTo>
                <a:cubicBezTo>
                  <a:pt x="13622" y="6586"/>
                  <a:pt x="13657" y="6506"/>
                  <a:pt x="13727" y="6439"/>
                </a:cubicBezTo>
                <a:cubicBezTo>
                  <a:pt x="13781" y="6387"/>
                  <a:pt x="13832" y="6337"/>
                  <a:pt x="13879" y="6288"/>
                </a:cubicBezTo>
                <a:cubicBezTo>
                  <a:pt x="13941" y="6223"/>
                  <a:pt x="13971" y="6148"/>
                  <a:pt x="13969" y="6061"/>
                </a:cubicBezTo>
                <a:cubicBezTo>
                  <a:pt x="13966" y="5939"/>
                  <a:pt x="13966" y="5820"/>
                  <a:pt x="13969" y="5702"/>
                </a:cubicBezTo>
                <a:cubicBezTo>
                  <a:pt x="13971" y="5648"/>
                  <a:pt x="13969" y="5592"/>
                  <a:pt x="13966" y="5536"/>
                </a:cubicBezTo>
                <a:cubicBezTo>
                  <a:pt x="13958" y="5423"/>
                  <a:pt x="13960" y="5300"/>
                  <a:pt x="14035" y="5214"/>
                </a:cubicBezTo>
                <a:cubicBezTo>
                  <a:pt x="14062" y="5183"/>
                  <a:pt x="14092" y="5151"/>
                  <a:pt x="14126" y="5119"/>
                </a:cubicBezTo>
                <a:cubicBezTo>
                  <a:pt x="14274" y="4976"/>
                  <a:pt x="14428" y="4829"/>
                  <a:pt x="14588" y="4677"/>
                </a:cubicBezTo>
                <a:cubicBezTo>
                  <a:pt x="14645" y="4623"/>
                  <a:pt x="14675" y="4556"/>
                  <a:pt x="14678" y="4475"/>
                </a:cubicBezTo>
                <a:cubicBezTo>
                  <a:pt x="14681" y="4384"/>
                  <a:pt x="14680" y="4293"/>
                  <a:pt x="14676" y="4202"/>
                </a:cubicBezTo>
                <a:cubicBezTo>
                  <a:pt x="14672" y="4090"/>
                  <a:pt x="14697" y="3997"/>
                  <a:pt x="14775" y="3918"/>
                </a:cubicBezTo>
                <a:cubicBezTo>
                  <a:pt x="14936" y="3757"/>
                  <a:pt x="15104" y="3594"/>
                  <a:pt x="15279" y="3430"/>
                </a:cubicBezTo>
                <a:cubicBezTo>
                  <a:pt x="15322" y="3390"/>
                  <a:pt x="15326" y="3349"/>
                  <a:pt x="15291" y="3306"/>
                </a:cubicBezTo>
                <a:cubicBezTo>
                  <a:pt x="15210" y="3208"/>
                  <a:pt x="15083" y="3108"/>
                  <a:pt x="14983" y="3006"/>
                </a:cubicBezTo>
                <a:cubicBezTo>
                  <a:pt x="14907" y="2928"/>
                  <a:pt x="14833" y="2857"/>
                  <a:pt x="14713" y="2857"/>
                </a:cubicBezTo>
                <a:cubicBezTo>
                  <a:pt x="14349" y="2857"/>
                  <a:pt x="14044" y="2858"/>
                  <a:pt x="13798" y="2860"/>
                </a:cubicBezTo>
                <a:cubicBezTo>
                  <a:pt x="13699" y="2861"/>
                  <a:pt x="13617" y="2833"/>
                  <a:pt x="13552" y="2776"/>
                </a:cubicBezTo>
                <a:cubicBezTo>
                  <a:pt x="13469" y="2704"/>
                  <a:pt x="13343" y="2584"/>
                  <a:pt x="13173" y="2414"/>
                </a:cubicBezTo>
                <a:cubicBezTo>
                  <a:pt x="13129" y="2370"/>
                  <a:pt x="13100" y="2344"/>
                  <a:pt x="13085" y="2335"/>
                </a:cubicBezTo>
                <a:cubicBezTo>
                  <a:pt x="13047" y="2313"/>
                  <a:pt x="13004" y="2325"/>
                  <a:pt x="12955" y="2372"/>
                </a:cubicBezTo>
                <a:cubicBezTo>
                  <a:pt x="12674" y="2643"/>
                  <a:pt x="12389" y="2917"/>
                  <a:pt x="12100" y="3195"/>
                </a:cubicBezTo>
                <a:cubicBezTo>
                  <a:pt x="12055" y="3238"/>
                  <a:pt x="12005" y="3253"/>
                  <a:pt x="11950" y="3242"/>
                </a:cubicBezTo>
                <a:cubicBezTo>
                  <a:pt x="11921" y="3236"/>
                  <a:pt x="11889" y="3215"/>
                  <a:pt x="11854" y="3181"/>
                </a:cubicBezTo>
                <a:cubicBezTo>
                  <a:pt x="11819" y="3147"/>
                  <a:pt x="11782" y="3111"/>
                  <a:pt x="11744" y="3075"/>
                </a:cubicBezTo>
                <a:cubicBezTo>
                  <a:pt x="11306" y="2655"/>
                  <a:pt x="10888" y="2253"/>
                  <a:pt x="10490" y="1868"/>
                </a:cubicBezTo>
                <a:cubicBezTo>
                  <a:pt x="10473" y="1852"/>
                  <a:pt x="10457" y="1835"/>
                  <a:pt x="10443" y="1818"/>
                </a:cubicBezTo>
                <a:cubicBezTo>
                  <a:pt x="10406" y="1776"/>
                  <a:pt x="10358" y="1754"/>
                  <a:pt x="10298" y="1752"/>
                </a:cubicBezTo>
                <a:cubicBezTo>
                  <a:pt x="10200" y="1749"/>
                  <a:pt x="10095" y="1747"/>
                  <a:pt x="9984" y="1747"/>
                </a:cubicBezTo>
                <a:cubicBezTo>
                  <a:pt x="9439" y="1744"/>
                  <a:pt x="8924" y="1744"/>
                  <a:pt x="8438" y="1747"/>
                </a:cubicBezTo>
                <a:cubicBezTo>
                  <a:pt x="8399" y="1747"/>
                  <a:pt x="8371" y="1762"/>
                  <a:pt x="8355" y="1792"/>
                </a:cubicBezTo>
                <a:cubicBezTo>
                  <a:pt x="8346" y="1810"/>
                  <a:pt x="8341" y="1837"/>
                  <a:pt x="8342" y="1874"/>
                </a:cubicBezTo>
                <a:cubicBezTo>
                  <a:pt x="8345" y="2100"/>
                  <a:pt x="8346" y="2323"/>
                  <a:pt x="8342" y="2546"/>
                </a:cubicBezTo>
                <a:cubicBezTo>
                  <a:pt x="8341" y="2637"/>
                  <a:pt x="8342" y="2701"/>
                  <a:pt x="8346" y="2741"/>
                </a:cubicBezTo>
                <a:cubicBezTo>
                  <a:pt x="8354" y="2809"/>
                  <a:pt x="8383" y="2868"/>
                  <a:pt x="8433" y="2916"/>
                </a:cubicBezTo>
                <a:cubicBezTo>
                  <a:pt x="8788" y="3259"/>
                  <a:pt x="9143" y="3602"/>
                  <a:pt x="9500" y="3946"/>
                </a:cubicBezTo>
                <a:close/>
                <a:moveTo>
                  <a:pt x="14298" y="5628"/>
                </a:moveTo>
                <a:cubicBezTo>
                  <a:pt x="14404" y="5629"/>
                  <a:pt x="14466" y="5700"/>
                  <a:pt x="14466" y="5798"/>
                </a:cubicBezTo>
                <a:cubicBezTo>
                  <a:pt x="14467" y="6013"/>
                  <a:pt x="14465" y="6220"/>
                  <a:pt x="14462" y="6419"/>
                </a:cubicBezTo>
                <a:cubicBezTo>
                  <a:pt x="14461" y="6497"/>
                  <a:pt x="14480" y="6564"/>
                  <a:pt x="14530" y="6620"/>
                </a:cubicBezTo>
                <a:cubicBezTo>
                  <a:pt x="14595" y="6691"/>
                  <a:pt x="14679" y="6773"/>
                  <a:pt x="14780" y="6866"/>
                </a:cubicBezTo>
                <a:cubicBezTo>
                  <a:pt x="14870" y="6947"/>
                  <a:pt x="14935" y="7032"/>
                  <a:pt x="14938" y="7155"/>
                </a:cubicBezTo>
                <a:cubicBezTo>
                  <a:pt x="14940" y="7250"/>
                  <a:pt x="14941" y="7347"/>
                  <a:pt x="14938" y="7444"/>
                </a:cubicBezTo>
                <a:cubicBezTo>
                  <a:pt x="14936" y="7547"/>
                  <a:pt x="14961" y="7637"/>
                  <a:pt x="15033" y="7705"/>
                </a:cubicBezTo>
                <a:cubicBezTo>
                  <a:pt x="15104" y="7774"/>
                  <a:pt x="15170" y="7839"/>
                  <a:pt x="15230" y="7901"/>
                </a:cubicBezTo>
                <a:cubicBezTo>
                  <a:pt x="15312" y="7986"/>
                  <a:pt x="15401" y="8065"/>
                  <a:pt x="15482" y="8151"/>
                </a:cubicBezTo>
                <a:cubicBezTo>
                  <a:pt x="15486" y="8155"/>
                  <a:pt x="15492" y="8155"/>
                  <a:pt x="15495" y="8152"/>
                </a:cubicBezTo>
                <a:cubicBezTo>
                  <a:pt x="15497" y="8150"/>
                  <a:pt x="15498" y="8148"/>
                  <a:pt x="15498" y="8146"/>
                </a:cubicBezTo>
                <a:cubicBezTo>
                  <a:pt x="15502" y="8110"/>
                  <a:pt x="15496" y="8075"/>
                  <a:pt x="15496" y="8039"/>
                </a:cubicBezTo>
                <a:cubicBezTo>
                  <a:pt x="15494" y="7748"/>
                  <a:pt x="15494" y="7458"/>
                  <a:pt x="15497" y="7170"/>
                </a:cubicBezTo>
                <a:cubicBezTo>
                  <a:pt x="15498" y="7077"/>
                  <a:pt x="15529" y="7000"/>
                  <a:pt x="15590" y="6937"/>
                </a:cubicBezTo>
                <a:cubicBezTo>
                  <a:pt x="15782" y="6739"/>
                  <a:pt x="16002" y="6543"/>
                  <a:pt x="16205" y="6342"/>
                </a:cubicBezTo>
                <a:cubicBezTo>
                  <a:pt x="16343" y="6205"/>
                  <a:pt x="16492" y="6070"/>
                  <a:pt x="16628" y="5937"/>
                </a:cubicBezTo>
                <a:cubicBezTo>
                  <a:pt x="16690" y="5875"/>
                  <a:pt x="16754" y="5812"/>
                  <a:pt x="16819" y="5747"/>
                </a:cubicBezTo>
                <a:cubicBezTo>
                  <a:pt x="16875" y="5691"/>
                  <a:pt x="16903" y="5627"/>
                  <a:pt x="16903" y="5555"/>
                </a:cubicBezTo>
                <a:cubicBezTo>
                  <a:pt x="16903" y="5469"/>
                  <a:pt x="16901" y="5379"/>
                  <a:pt x="16899" y="5285"/>
                </a:cubicBezTo>
                <a:cubicBezTo>
                  <a:pt x="16897" y="5207"/>
                  <a:pt x="16902" y="5146"/>
                  <a:pt x="16915" y="5102"/>
                </a:cubicBezTo>
                <a:cubicBezTo>
                  <a:pt x="16937" y="5031"/>
                  <a:pt x="16974" y="4971"/>
                  <a:pt x="17027" y="4921"/>
                </a:cubicBezTo>
                <a:cubicBezTo>
                  <a:pt x="17140" y="4816"/>
                  <a:pt x="17261" y="4698"/>
                  <a:pt x="17392" y="4569"/>
                </a:cubicBezTo>
                <a:cubicBezTo>
                  <a:pt x="17475" y="4488"/>
                  <a:pt x="17523" y="4376"/>
                  <a:pt x="17467" y="4268"/>
                </a:cubicBezTo>
                <a:cubicBezTo>
                  <a:pt x="17430" y="4196"/>
                  <a:pt x="17368" y="4135"/>
                  <a:pt x="17314" y="4074"/>
                </a:cubicBezTo>
                <a:cubicBezTo>
                  <a:pt x="17230" y="3980"/>
                  <a:pt x="17125" y="3969"/>
                  <a:pt x="17003" y="3970"/>
                </a:cubicBezTo>
                <a:cubicBezTo>
                  <a:pt x="16787" y="3972"/>
                  <a:pt x="16577" y="3974"/>
                  <a:pt x="16373" y="3975"/>
                </a:cubicBezTo>
                <a:cubicBezTo>
                  <a:pt x="16253" y="3976"/>
                  <a:pt x="16152" y="3931"/>
                  <a:pt x="16069" y="3847"/>
                </a:cubicBezTo>
                <a:cubicBezTo>
                  <a:pt x="15955" y="3731"/>
                  <a:pt x="15835" y="3614"/>
                  <a:pt x="15708" y="3496"/>
                </a:cubicBezTo>
                <a:cubicBezTo>
                  <a:pt x="15584" y="3380"/>
                  <a:pt x="15444" y="3372"/>
                  <a:pt x="15320" y="3492"/>
                </a:cubicBezTo>
                <a:cubicBezTo>
                  <a:pt x="15158" y="3649"/>
                  <a:pt x="15000" y="3801"/>
                  <a:pt x="14846" y="3947"/>
                </a:cubicBezTo>
                <a:cubicBezTo>
                  <a:pt x="14785" y="4005"/>
                  <a:pt x="14753" y="4071"/>
                  <a:pt x="14748" y="4146"/>
                </a:cubicBezTo>
                <a:cubicBezTo>
                  <a:pt x="14743" y="4229"/>
                  <a:pt x="14743" y="4325"/>
                  <a:pt x="14746" y="4434"/>
                </a:cubicBezTo>
                <a:cubicBezTo>
                  <a:pt x="14748" y="4495"/>
                  <a:pt x="14743" y="4542"/>
                  <a:pt x="14732" y="4575"/>
                </a:cubicBezTo>
                <a:cubicBezTo>
                  <a:pt x="14700" y="4671"/>
                  <a:pt x="14644" y="4724"/>
                  <a:pt x="14565" y="4800"/>
                </a:cubicBezTo>
                <a:cubicBezTo>
                  <a:pt x="14429" y="4932"/>
                  <a:pt x="14293" y="5062"/>
                  <a:pt x="14156" y="5192"/>
                </a:cubicBezTo>
                <a:cubicBezTo>
                  <a:pt x="14119" y="5227"/>
                  <a:pt x="14094" y="5255"/>
                  <a:pt x="14080" y="5276"/>
                </a:cubicBezTo>
                <a:cubicBezTo>
                  <a:pt x="14032" y="5352"/>
                  <a:pt x="14031" y="5434"/>
                  <a:pt x="14032" y="5524"/>
                </a:cubicBezTo>
                <a:cubicBezTo>
                  <a:pt x="14033" y="5587"/>
                  <a:pt x="14058" y="5626"/>
                  <a:pt x="14131" y="5627"/>
                </a:cubicBezTo>
                <a:cubicBezTo>
                  <a:pt x="14190" y="5628"/>
                  <a:pt x="14245" y="5628"/>
                  <a:pt x="14298" y="5628"/>
                </a:cubicBezTo>
                <a:close/>
                <a:moveTo>
                  <a:pt x="15710" y="8346"/>
                </a:moveTo>
                <a:cubicBezTo>
                  <a:pt x="15788" y="8379"/>
                  <a:pt x="15859" y="8373"/>
                  <a:pt x="15941" y="8373"/>
                </a:cubicBezTo>
                <a:cubicBezTo>
                  <a:pt x="16026" y="8374"/>
                  <a:pt x="16106" y="8354"/>
                  <a:pt x="16162" y="8304"/>
                </a:cubicBezTo>
                <a:cubicBezTo>
                  <a:pt x="16227" y="8245"/>
                  <a:pt x="16336" y="8140"/>
                  <a:pt x="16490" y="7987"/>
                </a:cubicBezTo>
                <a:cubicBezTo>
                  <a:pt x="16517" y="7960"/>
                  <a:pt x="16540" y="7921"/>
                  <a:pt x="16557" y="7868"/>
                </a:cubicBezTo>
                <a:cubicBezTo>
                  <a:pt x="16585" y="7786"/>
                  <a:pt x="16545" y="7699"/>
                  <a:pt x="16585" y="7622"/>
                </a:cubicBezTo>
                <a:cubicBezTo>
                  <a:pt x="16615" y="7564"/>
                  <a:pt x="16668" y="7536"/>
                  <a:pt x="16744" y="7536"/>
                </a:cubicBezTo>
                <a:cubicBezTo>
                  <a:pt x="16987" y="7537"/>
                  <a:pt x="17233" y="7538"/>
                  <a:pt x="17483" y="7539"/>
                </a:cubicBezTo>
                <a:cubicBezTo>
                  <a:pt x="17560" y="7539"/>
                  <a:pt x="17636" y="7514"/>
                  <a:pt x="17693" y="7463"/>
                </a:cubicBezTo>
                <a:cubicBezTo>
                  <a:pt x="17818" y="7350"/>
                  <a:pt x="17976" y="7198"/>
                  <a:pt x="18167" y="7006"/>
                </a:cubicBezTo>
                <a:cubicBezTo>
                  <a:pt x="18218" y="6956"/>
                  <a:pt x="18243" y="6890"/>
                  <a:pt x="18244" y="6808"/>
                </a:cubicBezTo>
                <a:cubicBezTo>
                  <a:pt x="18248" y="6307"/>
                  <a:pt x="18242" y="5808"/>
                  <a:pt x="18246" y="5330"/>
                </a:cubicBezTo>
                <a:cubicBezTo>
                  <a:pt x="18247" y="5244"/>
                  <a:pt x="18224" y="5175"/>
                  <a:pt x="18177" y="5125"/>
                </a:cubicBezTo>
                <a:cubicBezTo>
                  <a:pt x="18130" y="5073"/>
                  <a:pt x="18068" y="5012"/>
                  <a:pt x="17994" y="4943"/>
                </a:cubicBezTo>
                <a:cubicBezTo>
                  <a:pt x="17914" y="4870"/>
                  <a:pt x="17874" y="4779"/>
                  <a:pt x="17873" y="4671"/>
                </a:cubicBezTo>
                <a:cubicBezTo>
                  <a:pt x="17872" y="4578"/>
                  <a:pt x="17871" y="4480"/>
                  <a:pt x="17869" y="4377"/>
                </a:cubicBezTo>
                <a:cubicBezTo>
                  <a:pt x="17868" y="4325"/>
                  <a:pt x="17845" y="4296"/>
                  <a:pt x="17800" y="4290"/>
                </a:cubicBezTo>
                <a:cubicBezTo>
                  <a:pt x="17761" y="4285"/>
                  <a:pt x="17714" y="4284"/>
                  <a:pt x="17659" y="4287"/>
                </a:cubicBezTo>
                <a:cubicBezTo>
                  <a:pt x="17605" y="4290"/>
                  <a:pt x="17562" y="4318"/>
                  <a:pt x="17557" y="4372"/>
                </a:cubicBezTo>
                <a:cubicBezTo>
                  <a:pt x="17549" y="4458"/>
                  <a:pt x="17523" y="4526"/>
                  <a:pt x="17479" y="4575"/>
                </a:cubicBezTo>
                <a:cubicBezTo>
                  <a:pt x="17449" y="4608"/>
                  <a:pt x="17416" y="4641"/>
                  <a:pt x="17380" y="4675"/>
                </a:cubicBezTo>
                <a:cubicBezTo>
                  <a:pt x="17305" y="4748"/>
                  <a:pt x="17229" y="4820"/>
                  <a:pt x="17152" y="4891"/>
                </a:cubicBezTo>
                <a:cubicBezTo>
                  <a:pt x="17050" y="4985"/>
                  <a:pt x="16972" y="5063"/>
                  <a:pt x="16971" y="5188"/>
                </a:cubicBezTo>
                <a:cubicBezTo>
                  <a:pt x="16970" y="5288"/>
                  <a:pt x="16970" y="5387"/>
                  <a:pt x="16972" y="5483"/>
                </a:cubicBezTo>
                <a:cubicBezTo>
                  <a:pt x="16975" y="5624"/>
                  <a:pt x="16947" y="5725"/>
                  <a:pt x="16844" y="5820"/>
                </a:cubicBezTo>
                <a:cubicBezTo>
                  <a:pt x="16740" y="5917"/>
                  <a:pt x="16547" y="6102"/>
                  <a:pt x="16266" y="6377"/>
                </a:cubicBezTo>
                <a:cubicBezTo>
                  <a:pt x="16242" y="6401"/>
                  <a:pt x="16218" y="6424"/>
                  <a:pt x="16192" y="6446"/>
                </a:cubicBezTo>
                <a:cubicBezTo>
                  <a:pt x="16130" y="6502"/>
                  <a:pt x="16072" y="6565"/>
                  <a:pt x="16012" y="6622"/>
                </a:cubicBezTo>
                <a:cubicBezTo>
                  <a:pt x="15893" y="6735"/>
                  <a:pt x="15773" y="6850"/>
                  <a:pt x="15655" y="6965"/>
                </a:cubicBezTo>
                <a:cubicBezTo>
                  <a:pt x="15597" y="7022"/>
                  <a:pt x="15568" y="7087"/>
                  <a:pt x="15568" y="7160"/>
                </a:cubicBezTo>
                <a:cubicBezTo>
                  <a:pt x="15568" y="7439"/>
                  <a:pt x="15568" y="7748"/>
                  <a:pt x="15567" y="8088"/>
                </a:cubicBezTo>
                <a:cubicBezTo>
                  <a:pt x="15567" y="8145"/>
                  <a:pt x="15574" y="8191"/>
                  <a:pt x="15590" y="8224"/>
                </a:cubicBezTo>
                <a:cubicBezTo>
                  <a:pt x="15617" y="8283"/>
                  <a:pt x="15657" y="8324"/>
                  <a:pt x="15710" y="8346"/>
                </a:cubicBezTo>
                <a:close/>
                <a:moveTo>
                  <a:pt x="19508" y="6223"/>
                </a:moveTo>
                <a:cubicBezTo>
                  <a:pt x="19554" y="6215"/>
                  <a:pt x="19641" y="6216"/>
                  <a:pt x="19643" y="6150"/>
                </a:cubicBezTo>
                <a:cubicBezTo>
                  <a:pt x="19645" y="6036"/>
                  <a:pt x="19644" y="5920"/>
                  <a:pt x="19640" y="5804"/>
                </a:cubicBezTo>
                <a:cubicBezTo>
                  <a:pt x="19637" y="5694"/>
                  <a:pt x="19672" y="5604"/>
                  <a:pt x="19746" y="5533"/>
                </a:cubicBezTo>
                <a:cubicBezTo>
                  <a:pt x="19811" y="5471"/>
                  <a:pt x="19871" y="5411"/>
                  <a:pt x="19925" y="5353"/>
                </a:cubicBezTo>
                <a:cubicBezTo>
                  <a:pt x="19963" y="5313"/>
                  <a:pt x="19960" y="5273"/>
                  <a:pt x="19920" y="5234"/>
                </a:cubicBezTo>
                <a:cubicBezTo>
                  <a:pt x="19752" y="5073"/>
                  <a:pt x="19587" y="4907"/>
                  <a:pt x="19420" y="4749"/>
                </a:cubicBezTo>
                <a:cubicBezTo>
                  <a:pt x="19293" y="4629"/>
                  <a:pt x="19171" y="4500"/>
                  <a:pt x="19039" y="4382"/>
                </a:cubicBezTo>
                <a:cubicBezTo>
                  <a:pt x="18961" y="4312"/>
                  <a:pt x="18890" y="4286"/>
                  <a:pt x="18781" y="4285"/>
                </a:cubicBezTo>
                <a:cubicBezTo>
                  <a:pt x="18546" y="4284"/>
                  <a:pt x="18296" y="4284"/>
                  <a:pt x="18031" y="4285"/>
                </a:cubicBezTo>
                <a:cubicBezTo>
                  <a:pt x="17979" y="4285"/>
                  <a:pt x="17944" y="4325"/>
                  <a:pt x="17943" y="4374"/>
                </a:cubicBezTo>
                <a:cubicBezTo>
                  <a:pt x="17940" y="4457"/>
                  <a:pt x="17939" y="4545"/>
                  <a:pt x="17940" y="4638"/>
                </a:cubicBezTo>
                <a:cubicBezTo>
                  <a:pt x="17940" y="4741"/>
                  <a:pt x="17962" y="4818"/>
                  <a:pt x="18038" y="4888"/>
                </a:cubicBezTo>
                <a:cubicBezTo>
                  <a:pt x="18095" y="4940"/>
                  <a:pt x="18152" y="4995"/>
                  <a:pt x="18208" y="5051"/>
                </a:cubicBezTo>
                <a:cubicBezTo>
                  <a:pt x="18293" y="5138"/>
                  <a:pt x="18314" y="5224"/>
                  <a:pt x="18313" y="5345"/>
                </a:cubicBezTo>
                <a:cubicBezTo>
                  <a:pt x="18312" y="5715"/>
                  <a:pt x="18312" y="6083"/>
                  <a:pt x="18313" y="6449"/>
                </a:cubicBezTo>
                <a:cubicBezTo>
                  <a:pt x="18314" y="6513"/>
                  <a:pt x="18368" y="6542"/>
                  <a:pt x="18428" y="6542"/>
                </a:cubicBezTo>
                <a:cubicBezTo>
                  <a:pt x="18726" y="6541"/>
                  <a:pt x="19019" y="6540"/>
                  <a:pt x="19307" y="6541"/>
                </a:cubicBezTo>
                <a:cubicBezTo>
                  <a:pt x="19392" y="6541"/>
                  <a:pt x="19397" y="6449"/>
                  <a:pt x="19392" y="6391"/>
                </a:cubicBezTo>
                <a:cubicBezTo>
                  <a:pt x="19386" y="6322"/>
                  <a:pt x="19431" y="6236"/>
                  <a:pt x="19508" y="6223"/>
                </a:cubicBezTo>
                <a:close/>
                <a:moveTo>
                  <a:pt x="20525" y="6151"/>
                </a:moveTo>
                <a:cubicBezTo>
                  <a:pt x="20540" y="6066"/>
                  <a:pt x="20607" y="6026"/>
                  <a:pt x="20691" y="6027"/>
                </a:cubicBezTo>
                <a:cubicBezTo>
                  <a:pt x="20939" y="6029"/>
                  <a:pt x="21174" y="6029"/>
                  <a:pt x="21394" y="6026"/>
                </a:cubicBezTo>
                <a:cubicBezTo>
                  <a:pt x="21448" y="6026"/>
                  <a:pt x="21487" y="5980"/>
                  <a:pt x="21473" y="5927"/>
                </a:cubicBezTo>
                <a:cubicBezTo>
                  <a:pt x="21453" y="5855"/>
                  <a:pt x="21422" y="5799"/>
                  <a:pt x="21379" y="5760"/>
                </a:cubicBezTo>
                <a:cubicBezTo>
                  <a:pt x="21314" y="5700"/>
                  <a:pt x="21252" y="5641"/>
                  <a:pt x="21193" y="5583"/>
                </a:cubicBezTo>
                <a:cubicBezTo>
                  <a:pt x="21128" y="5521"/>
                  <a:pt x="21053" y="5490"/>
                  <a:pt x="20968" y="5489"/>
                </a:cubicBezTo>
                <a:cubicBezTo>
                  <a:pt x="20765" y="5487"/>
                  <a:pt x="20560" y="5487"/>
                  <a:pt x="20353" y="5489"/>
                </a:cubicBezTo>
                <a:cubicBezTo>
                  <a:pt x="20241" y="5490"/>
                  <a:pt x="20160" y="5453"/>
                  <a:pt x="20077" y="5386"/>
                </a:cubicBezTo>
                <a:cubicBezTo>
                  <a:pt x="20065" y="5376"/>
                  <a:pt x="20052" y="5370"/>
                  <a:pt x="20038" y="5369"/>
                </a:cubicBezTo>
                <a:cubicBezTo>
                  <a:pt x="20032" y="5368"/>
                  <a:pt x="20027" y="5369"/>
                  <a:pt x="20022" y="5372"/>
                </a:cubicBezTo>
                <a:cubicBezTo>
                  <a:pt x="19994" y="5391"/>
                  <a:pt x="19969" y="5411"/>
                  <a:pt x="19945" y="5435"/>
                </a:cubicBezTo>
                <a:cubicBezTo>
                  <a:pt x="19891" y="5488"/>
                  <a:pt x="19836" y="5543"/>
                  <a:pt x="19780" y="5599"/>
                </a:cubicBezTo>
                <a:cubicBezTo>
                  <a:pt x="19734" y="5646"/>
                  <a:pt x="19711" y="5698"/>
                  <a:pt x="19711" y="5757"/>
                </a:cubicBezTo>
                <a:cubicBezTo>
                  <a:pt x="19711" y="5820"/>
                  <a:pt x="19710" y="5886"/>
                  <a:pt x="19709" y="5955"/>
                </a:cubicBezTo>
                <a:cubicBezTo>
                  <a:pt x="19709" y="5960"/>
                  <a:pt x="19713" y="5964"/>
                  <a:pt x="19718" y="5964"/>
                </a:cubicBezTo>
                <a:cubicBezTo>
                  <a:pt x="19719" y="5964"/>
                  <a:pt x="19719" y="5964"/>
                  <a:pt x="19720" y="5964"/>
                </a:cubicBezTo>
                <a:cubicBezTo>
                  <a:pt x="19727" y="5962"/>
                  <a:pt x="19733" y="5959"/>
                  <a:pt x="19738" y="5955"/>
                </a:cubicBezTo>
                <a:cubicBezTo>
                  <a:pt x="19784" y="5912"/>
                  <a:pt x="19826" y="5863"/>
                  <a:pt x="19882" y="5829"/>
                </a:cubicBezTo>
                <a:cubicBezTo>
                  <a:pt x="19986" y="5767"/>
                  <a:pt x="20170" y="5729"/>
                  <a:pt x="20241" y="5857"/>
                </a:cubicBezTo>
                <a:cubicBezTo>
                  <a:pt x="20271" y="5912"/>
                  <a:pt x="20261" y="6026"/>
                  <a:pt x="20257" y="6092"/>
                </a:cubicBezTo>
                <a:cubicBezTo>
                  <a:pt x="20250" y="6219"/>
                  <a:pt x="20342" y="6226"/>
                  <a:pt x="20445" y="6217"/>
                </a:cubicBezTo>
                <a:cubicBezTo>
                  <a:pt x="20487" y="6214"/>
                  <a:pt x="20518" y="6192"/>
                  <a:pt x="20525" y="6151"/>
                </a:cubicBezTo>
                <a:close/>
                <a:moveTo>
                  <a:pt x="14031" y="6087"/>
                </a:moveTo>
                <a:cubicBezTo>
                  <a:pt x="14031" y="6266"/>
                  <a:pt x="13915" y="6362"/>
                  <a:pt x="13787" y="6474"/>
                </a:cubicBezTo>
                <a:cubicBezTo>
                  <a:pt x="13719" y="6534"/>
                  <a:pt x="13685" y="6611"/>
                  <a:pt x="13686" y="6706"/>
                </a:cubicBezTo>
                <a:cubicBezTo>
                  <a:pt x="13688" y="6904"/>
                  <a:pt x="13687" y="7096"/>
                  <a:pt x="13684" y="7283"/>
                </a:cubicBezTo>
                <a:cubicBezTo>
                  <a:pt x="13683" y="7367"/>
                  <a:pt x="13657" y="7451"/>
                  <a:pt x="13596" y="7510"/>
                </a:cubicBezTo>
                <a:cubicBezTo>
                  <a:pt x="13464" y="7637"/>
                  <a:pt x="13340" y="7759"/>
                  <a:pt x="13222" y="7876"/>
                </a:cubicBezTo>
                <a:cubicBezTo>
                  <a:pt x="13178" y="7920"/>
                  <a:pt x="13152" y="7971"/>
                  <a:pt x="13144" y="8027"/>
                </a:cubicBezTo>
                <a:cubicBezTo>
                  <a:pt x="13133" y="8100"/>
                  <a:pt x="13150" y="8181"/>
                  <a:pt x="13134" y="8255"/>
                </a:cubicBezTo>
                <a:cubicBezTo>
                  <a:pt x="13114" y="8346"/>
                  <a:pt x="13076" y="8408"/>
                  <a:pt x="13004" y="8474"/>
                </a:cubicBezTo>
                <a:cubicBezTo>
                  <a:pt x="12919" y="8552"/>
                  <a:pt x="12821" y="8628"/>
                  <a:pt x="12819" y="8753"/>
                </a:cubicBezTo>
                <a:cubicBezTo>
                  <a:pt x="12816" y="8920"/>
                  <a:pt x="12816" y="9118"/>
                  <a:pt x="12819" y="9348"/>
                </a:cubicBezTo>
                <a:cubicBezTo>
                  <a:pt x="12819" y="9402"/>
                  <a:pt x="12821" y="9433"/>
                  <a:pt x="12823" y="9441"/>
                </a:cubicBezTo>
                <a:cubicBezTo>
                  <a:pt x="12835" y="9478"/>
                  <a:pt x="12866" y="9497"/>
                  <a:pt x="12916" y="9497"/>
                </a:cubicBezTo>
                <a:cubicBezTo>
                  <a:pt x="13283" y="9499"/>
                  <a:pt x="13712" y="9500"/>
                  <a:pt x="14205" y="9501"/>
                </a:cubicBezTo>
                <a:cubicBezTo>
                  <a:pt x="14524" y="9501"/>
                  <a:pt x="14839" y="9494"/>
                  <a:pt x="15164" y="9499"/>
                </a:cubicBezTo>
                <a:cubicBezTo>
                  <a:pt x="15237" y="9500"/>
                  <a:pt x="15254" y="9440"/>
                  <a:pt x="15254" y="9381"/>
                </a:cubicBezTo>
                <a:cubicBezTo>
                  <a:pt x="15254" y="8984"/>
                  <a:pt x="15254" y="8575"/>
                  <a:pt x="15254" y="8154"/>
                </a:cubicBezTo>
                <a:cubicBezTo>
                  <a:pt x="15254" y="8082"/>
                  <a:pt x="15237" y="8014"/>
                  <a:pt x="15187" y="7963"/>
                </a:cubicBezTo>
                <a:cubicBezTo>
                  <a:pt x="15123" y="7896"/>
                  <a:pt x="15059" y="7832"/>
                  <a:pt x="14994" y="7772"/>
                </a:cubicBezTo>
                <a:cubicBezTo>
                  <a:pt x="14912" y="7696"/>
                  <a:pt x="14867" y="7610"/>
                  <a:pt x="14867" y="7507"/>
                </a:cubicBezTo>
                <a:cubicBezTo>
                  <a:pt x="14867" y="7403"/>
                  <a:pt x="14868" y="7298"/>
                  <a:pt x="14869" y="7190"/>
                </a:cubicBezTo>
                <a:cubicBezTo>
                  <a:pt x="14870" y="7103"/>
                  <a:pt x="14837" y="7016"/>
                  <a:pt x="14769" y="6954"/>
                </a:cubicBezTo>
                <a:cubicBezTo>
                  <a:pt x="14677" y="6870"/>
                  <a:pt x="14586" y="6783"/>
                  <a:pt x="14493" y="6691"/>
                </a:cubicBezTo>
                <a:cubicBezTo>
                  <a:pt x="14424" y="6623"/>
                  <a:pt x="14390" y="6535"/>
                  <a:pt x="14390" y="6427"/>
                </a:cubicBezTo>
                <a:cubicBezTo>
                  <a:pt x="14390" y="6233"/>
                  <a:pt x="14390" y="6038"/>
                  <a:pt x="14390" y="5842"/>
                </a:cubicBezTo>
                <a:cubicBezTo>
                  <a:pt x="14390" y="5769"/>
                  <a:pt x="14395" y="5701"/>
                  <a:pt x="14306" y="5697"/>
                </a:cubicBezTo>
                <a:cubicBezTo>
                  <a:pt x="14248" y="5695"/>
                  <a:pt x="14188" y="5695"/>
                  <a:pt x="14125" y="5697"/>
                </a:cubicBezTo>
                <a:cubicBezTo>
                  <a:pt x="14064" y="5699"/>
                  <a:pt x="14034" y="5728"/>
                  <a:pt x="14033" y="5786"/>
                </a:cubicBezTo>
                <a:cubicBezTo>
                  <a:pt x="14031" y="5880"/>
                  <a:pt x="14031" y="5981"/>
                  <a:pt x="14031" y="6087"/>
                </a:cubicBezTo>
                <a:close/>
                <a:moveTo>
                  <a:pt x="20600" y="6145"/>
                </a:moveTo>
                <a:cubicBezTo>
                  <a:pt x="20586" y="6283"/>
                  <a:pt x="20478" y="6285"/>
                  <a:pt x="20365" y="6287"/>
                </a:cubicBezTo>
                <a:cubicBezTo>
                  <a:pt x="20248" y="6290"/>
                  <a:pt x="20182" y="6221"/>
                  <a:pt x="20184" y="6110"/>
                </a:cubicBezTo>
                <a:cubicBezTo>
                  <a:pt x="20185" y="6057"/>
                  <a:pt x="20185" y="6002"/>
                  <a:pt x="20185" y="5944"/>
                </a:cubicBezTo>
                <a:cubicBezTo>
                  <a:pt x="20184" y="5810"/>
                  <a:pt x="20013" y="5840"/>
                  <a:pt x="19942" y="5880"/>
                </a:cubicBezTo>
                <a:cubicBezTo>
                  <a:pt x="19856" y="5929"/>
                  <a:pt x="19766" y="6013"/>
                  <a:pt x="19724" y="6103"/>
                </a:cubicBezTo>
                <a:cubicBezTo>
                  <a:pt x="19706" y="6140"/>
                  <a:pt x="19719" y="6182"/>
                  <a:pt x="19696" y="6217"/>
                </a:cubicBezTo>
                <a:cubicBezTo>
                  <a:pt x="19667" y="6262"/>
                  <a:pt x="19615" y="6287"/>
                  <a:pt x="19560" y="6288"/>
                </a:cubicBezTo>
                <a:cubicBezTo>
                  <a:pt x="19512" y="6290"/>
                  <a:pt x="19467" y="6317"/>
                  <a:pt x="19465" y="6367"/>
                </a:cubicBezTo>
                <a:cubicBezTo>
                  <a:pt x="19459" y="6493"/>
                  <a:pt x="19476" y="6583"/>
                  <a:pt x="19580" y="6672"/>
                </a:cubicBezTo>
                <a:cubicBezTo>
                  <a:pt x="19619" y="6706"/>
                  <a:pt x="19664" y="6745"/>
                  <a:pt x="19714" y="6702"/>
                </a:cubicBezTo>
                <a:cubicBezTo>
                  <a:pt x="19747" y="6674"/>
                  <a:pt x="19778" y="6646"/>
                  <a:pt x="19807" y="6617"/>
                </a:cubicBezTo>
                <a:cubicBezTo>
                  <a:pt x="19887" y="6539"/>
                  <a:pt x="19995" y="6503"/>
                  <a:pt x="20109" y="6514"/>
                </a:cubicBezTo>
                <a:cubicBezTo>
                  <a:pt x="20196" y="6522"/>
                  <a:pt x="20244" y="6569"/>
                  <a:pt x="20256" y="6656"/>
                </a:cubicBezTo>
                <a:cubicBezTo>
                  <a:pt x="20265" y="6729"/>
                  <a:pt x="20222" y="6879"/>
                  <a:pt x="20357" y="6877"/>
                </a:cubicBezTo>
                <a:cubicBezTo>
                  <a:pt x="20458" y="6875"/>
                  <a:pt x="20566" y="6875"/>
                  <a:pt x="20679" y="6877"/>
                </a:cubicBezTo>
                <a:cubicBezTo>
                  <a:pt x="20766" y="6879"/>
                  <a:pt x="20842" y="6847"/>
                  <a:pt x="20905" y="6783"/>
                </a:cubicBezTo>
                <a:cubicBezTo>
                  <a:pt x="20957" y="6730"/>
                  <a:pt x="21012" y="6675"/>
                  <a:pt x="21070" y="6618"/>
                </a:cubicBezTo>
                <a:cubicBezTo>
                  <a:pt x="21148" y="6542"/>
                  <a:pt x="21227" y="6500"/>
                  <a:pt x="21335" y="6492"/>
                </a:cubicBezTo>
                <a:cubicBezTo>
                  <a:pt x="21370" y="6490"/>
                  <a:pt x="21411" y="6496"/>
                  <a:pt x="21440" y="6473"/>
                </a:cubicBezTo>
                <a:cubicBezTo>
                  <a:pt x="21467" y="6451"/>
                  <a:pt x="21481" y="6426"/>
                  <a:pt x="21481" y="6397"/>
                </a:cubicBezTo>
                <a:cubicBezTo>
                  <a:pt x="21481" y="6331"/>
                  <a:pt x="21481" y="6256"/>
                  <a:pt x="21479" y="6174"/>
                </a:cubicBezTo>
                <a:cubicBezTo>
                  <a:pt x="21478" y="6117"/>
                  <a:pt x="21406" y="6095"/>
                  <a:pt x="21359" y="6095"/>
                </a:cubicBezTo>
                <a:cubicBezTo>
                  <a:pt x="21179" y="6096"/>
                  <a:pt x="20954" y="6096"/>
                  <a:pt x="20684" y="6095"/>
                </a:cubicBezTo>
                <a:cubicBezTo>
                  <a:pt x="20654" y="6095"/>
                  <a:pt x="20630" y="6104"/>
                  <a:pt x="20611" y="6122"/>
                </a:cubicBezTo>
                <a:cubicBezTo>
                  <a:pt x="20604" y="6128"/>
                  <a:pt x="20600" y="6136"/>
                  <a:pt x="20600" y="6145"/>
                </a:cubicBezTo>
                <a:close/>
                <a:moveTo>
                  <a:pt x="20190" y="6843"/>
                </a:moveTo>
                <a:cubicBezTo>
                  <a:pt x="20173" y="6802"/>
                  <a:pt x="20182" y="6727"/>
                  <a:pt x="20183" y="6679"/>
                </a:cubicBezTo>
                <a:cubicBezTo>
                  <a:pt x="20186" y="6604"/>
                  <a:pt x="20128" y="6573"/>
                  <a:pt x="20058" y="6579"/>
                </a:cubicBezTo>
                <a:cubicBezTo>
                  <a:pt x="19947" y="6587"/>
                  <a:pt x="19866" y="6645"/>
                  <a:pt x="19796" y="6724"/>
                </a:cubicBezTo>
                <a:cubicBezTo>
                  <a:pt x="19747" y="6780"/>
                  <a:pt x="19682" y="6811"/>
                  <a:pt x="19607" y="6782"/>
                </a:cubicBezTo>
                <a:cubicBezTo>
                  <a:pt x="19555" y="6761"/>
                  <a:pt x="19516" y="6711"/>
                  <a:pt x="19473" y="6676"/>
                </a:cubicBezTo>
                <a:cubicBezTo>
                  <a:pt x="19410" y="6625"/>
                  <a:pt x="19342" y="6615"/>
                  <a:pt x="19259" y="6615"/>
                </a:cubicBezTo>
                <a:cubicBezTo>
                  <a:pt x="19003" y="6615"/>
                  <a:pt x="18746" y="6614"/>
                  <a:pt x="18488" y="6612"/>
                </a:cubicBezTo>
                <a:cubicBezTo>
                  <a:pt x="18434" y="6611"/>
                  <a:pt x="18397" y="6613"/>
                  <a:pt x="18377" y="6617"/>
                </a:cubicBezTo>
                <a:cubicBezTo>
                  <a:pt x="18332" y="6627"/>
                  <a:pt x="18310" y="6654"/>
                  <a:pt x="18312" y="6700"/>
                </a:cubicBezTo>
                <a:cubicBezTo>
                  <a:pt x="18316" y="6838"/>
                  <a:pt x="18313" y="6971"/>
                  <a:pt x="18202" y="7075"/>
                </a:cubicBezTo>
                <a:cubicBezTo>
                  <a:pt x="18152" y="7121"/>
                  <a:pt x="18104" y="7168"/>
                  <a:pt x="18057" y="7216"/>
                </a:cubicBezTo>
                <a:cubicBezTo>
                  <a:pt x="18004" y="7269"/>
                  <a:pt x="18028" y="7307"/>
                  <a:pt x="18074" y="7350"/>
                </a:cubicBezTo>
                <a:cubicBezTo>
                  <a:pt x="18161" y="7432"/>
                  <a:pt x="18247" y="7516"/>
                  <a:pt x="18334" y="7602"/>
                </a:cubicBezTo>
                <a:cubicBezTo>
                  <a:pt x="18373" y="7641"/>
                  <a:pt x="18432" y="7686"/>
                  <a:pt x="18486" y="7641"/>
                </a:cubicBezTo>
                <a:cubicBezTo>
                  <a:pt x="18538" y="7598"/>
                  <a:pt x="18588" y="7550"/>
                  <a:pt x="18638" y="7495"/>
                </a:cubicBezTo>
                <a:cubicBezTo>
                  <a:pt x="18740" y="7383"/>
                  <a:pt x="18900" y="7359"/>
                  <a:pt x="19052" y="7380"/>
                </a:cubicBezTo>
                <a:cubicBezTo>
                  <a:pt x="19146" y="7393"/>
                  <a:pt x="19211" y="7432"/>
                  <a:pt x="19283" y="7502"/>
                </a:cubicBezTo>
                <a:cubicBezTo>
                  <a:pt x="19329" y="7547"/>
                  <a:pt x="19377" y="7606"/>
                  <a:pt x="19435" y="7638"/>
                </a:cubicBezTo>
                <a:cubicBezTo>
                  <a:pt x="19470" y="7656"/>
                  <a:pt x="19498" y="7640"/>
                  <a:pt x="19524" y="7618"/>
                </a:cubicBezTo>
                <a:cubicBezTo>
                  <a:pt x="19572" y="7576"/>
                  <a:pt x="19615" y="7536"/>
                  <a:pt x="19652" y="7497"/>
                </a:cubicBezTo>
                <a:cubicBezTo>
                  <a:pt x="19732" y="7414"/>
                  <a:pt x="19805" y="7371"/>
                  <a:pt x="19916" y="7359"/>
                </a:cubicBezTo>
                <a:cubicBezTo>
                  <a:pt x="19972" y="7353"/>
                  <a:pt x="20025" y="7354"/>
                  <a:pt x="20074" y="7360"/>
                </a:cubicBezTo>
                <a:cubicBezTo>
                  <a:pt x="20213" y="7379"/>
                  <a:pt x="20283" y="7475"/>
                  <a:pt x="20383" y="7557"/>
                </a:cubicBezTo>
                <a:cubicBezTo>
                  <a:pt x="20421" y="7589"/>
                  <a:pt x="20457" y="7589"/>
                  <a:pt x="20491" y="7560"/>
                </a:cubicBezTo>
                <a:cubicBezTo>
                  <a:pt x="20530" y="7526"/>
                  <a:pt x="20571" y="7487"/>
                  <a:pt x="20613" y="7444"/>
                </a:cubicBezTo>
                <a:cubicBezTo>
                  <a:pt x="20696" y="7358"/>
                  <a:pt x="20808" y="7327"/>
                  <a:pt x="20936" y="7329"/>
                </a:cubicBezTo>
                <a:cubicBezTo>
                  <a:pt x="21071" y="7330"/>
                  <a:pt x="21220" y="7331"/>
                  <a:pt x="21381" y="7331"/>
                </a:cubicBezTo>
                <a:cubicBezTo>
                  <a:pt x="21437" y="7331"/>
                  <a:pt x="21482" y="7291"/>
                  <a:pt x="21481" y="7236"/>
                </a:cubicBezTo>
                <a:cubicBezTo>
                  <a:pt x="21477" y="7039"/>
                  <a:pt x="21477" y="6843"/>
                  <a:pt x="21479" y="6650"/>
                </a:cubicBezTo>
                <a:cubicBezTo>
                  <a:pt x="21480" y="6605"/>
                  <a:pt x="21458" y="6577"/>
                  <a:pt x="21413" y="6567"/>
                </a:cubicBezTo>
                <a:cubicBezTo>
                  <a:pt x="21293" y="6539"/>
                  <a:pt x="21199" y="6588"/>
                  <a:pt x="21112" y="6676"/>
                </a:cubicBezTo>
                <a:cubicBezTo>
                  <a:pt x="21064" y="6725"/>
                  <a:pt x="21012" y="6774"/>
                  <a:pt x="20962" y="6824"/>
                </a:cubicBezTo>
                <a:cubicBezTo>
                  <a:pt x="20915" y="6871"/>
                  <a:pt x="20861" y="6906"/>
                  <a:pt x="20800" y="6927"/>
                </a:cubicBezTo>
                <a:cubicBezTo>
                  <a:pt x="20759" y="6942"/>
                  <a:pt x="20699" y="6949"/>
                  <a:pt x="20621" y="6948"/>
                </a:cubicBezTo>
                <a:cubicBezTo>
                  <a:pt x="20531" y="6947"/>
                  <a:pt x="20443" y="6947"/>
                  <a:pt x="20356" y="6948"/>
                </a:cubicBezTo>
                <a:cubicBezTo>
                  <a:pt x="20275" y="6949"/>
                  <a:pt x="20220" y="6914"/>
                  <a:pt x="20190" y="6843"/>
                </a:cubicBezTo>
                <a:close/>
                <a:moveTo>
                  <a:pt x="8790" y="11419"/>
                </a:moveTo>
                <a:cubicBezTo>
                  <a:pt x="8795" y="11427"/>
                  <a:pt x="8797" y="11435"/>
                  <a:pt x="8797" y="11444"/>
                </a:cubicBezTo>
                <a:cubicBezTo>
                  <a:pt x="8798" y="11747"/>
                  <a:pt x="8797" y="12066"/>
                  <a:pt x="8794" y="12400"/>
                </a:cubicBezTo>
                <a:cubicBezTo>
                  <a:pt x="8794" y="12428"/>
                  <a:pt x="8804" y="12432"/>
                  <a:pt x="8825" y="12412"/>
                </a:cubicBezTo>
                <a:cubicBezTo>
                  <a:pt x="8978" y="12267"/>
                  <a:pt x="9125" y="12125"/>
                  <a:pt x="9265" y="11989"/>
                </a:cubicBezTo>
                <a:cubicBezTo>
                  <a:pt x="9372" y="11883"/>
                  <a:pt x="9452" y="11828"/>
                  <a:pt x="9597" y="11829"/>
                </a:cubicBezTo>
                <a:cubicBezTo>
                  <a:pt x="10158" y="11832"/>
                  <a:pt x="10707" y="11831"/>
                  <a:pt x="11244" y="11825"/>
                </a:cubicBezTo>
                <a:cubicBezTo>
                  <a:pt x="11293" y="11825"/>
                  <a:pt x="11330" y="11810"/>
                  <a:pt x="11357" y="11781"/>
                </a:cubicBezTo>
                <a:cubicBezTo>
                  <a:pt x="11432" y="11703"/>
                  <a:pt x="11508" y="11628"/>
                  <a:pt x="11585" y="11556"/>
                </a:cubicBezTo>
                <a:cubicBezTo>
                  <a:pt x="11725" y="11425"/>
                  <a:pt x="11866" y="11282"/>
                  <a:pt x="12010" y="11147"/>
                </a:cubicBezTo>
                <a:cubicBezTo>
                  <a:pt x="12081" y="11080"/>
                  <a:pt x="12145" y="11018"/>
                  <a:pt x="12204" y="10960"/>
                </a:cubicBezTo>
                <a:cubicBezTo>
                  <a:pt x="12340" y="10827"/>
                  <a:pt x="12482" y="10691"/>
                  <a:pt x="12628" y="10554"/>
                </a:cubicBezTo>
                <a:cubicBezTo>
                  <a:pt x="12724" y="10465"/>
                  <a:pt x="12754" y="10390"/>
                  <a:pt x="12754" y="10253"/>
                </a:cubicBezTo>
                <a:cubicBezTo>
                  <a:pt x="12755" y="9760"/>
                  <a:pt x="12755" y="9268"/>
                  <a:pt x="12753" y="8777"/>
                </a:cubicBezTo>
                <a:cubicBezTo>
                  <a:pt x="12753" y="8675"/>
                  <a:pt x="12778" y="8595"/>
                  <a:pt x="12848" y="8522"/>
                </a:cubicBezTo>
                <a:cubicBezTo>
                  <a:pt x="12957" y="8411"/>
                  <a:pt x="13079" y="8326"/>
                  <a:pt x="13072" y="8156"/>
                </a:cubicBezTo>
                <a:cubicBezTo>
                  <a:pt x="13069" y="8089"/>
                  <a:pt x="13099" y="7971"/>
                  <a:pt x="12983" y="7971"/>
                </a:cubicBezTo>
                <a:cubicBezTo>
                  <a:pt x="11908" y="7970"/>
                  <a:pt x="10848" y="7970"/>
                  <a:pt x="9805" y="7971"/>
                </a:cubicBezTo>
                <a:cubicBezTo>
                  <a:pt x="9672" y="7971"/>
                  <a:pt x="9579" y="7940"/>
                  <a:pt x="9484" y="7847"/>
                </a:cubicBezTo>
                <a:cubicBezTo>
                  <a:pt x="9457" y="7821"/>
                  <a:pt x="9434" y="7793"/>
                  <a:pt x="9408" y="7768"/>
                </a:cubicBezTo>
                <a:cubicBezTo>
                  <a:pt x="9097" y="7470"/>
                  <a:pt x="8798" y="7181"/>
                  <a:pt x="8509" y="6902"/>
                </a:cubicBezTo>
                <a:cubicBezTo>
                  <a:pt x="8506" y="6899"/>
                  <a:pt x="8501" y="6899"/>
                  <a:pt x="8497" y="6902"/>
                </a:cubicBezTo>
                <a:cubicBezTo>
                  <a:pt x="8496" y="6903"/>
                  <a:pt x="8496" y="6904"/>
                  <a:pt x="8495" y="6904"/>
                </a:cubicBezTo>
                <a:cubicBezTo>
                  <a:pt x="8492" y="6911"/>
                  <a:pt x="8491" y="6918"/>
                  <a:pt x="8491" y="6925"/>
                </a:cubicBezTo>
                <a:cubicBezTo>
                  <a:pt x="8494" y="7046"/>
                  <a:pt x="8496" y="7161"/>
                  <a:pt x="8497" y="7271"/>
                </a:cubicBezTo>
                <a:cubicBezTo>
                  <a:pt x="8497" y="7336"/>
                  <a:pt x="8457" y="7386"/>
                  <a:pt x="8401" y="7419"/>
                </a:cubicBezTo>
                <a:cubicBezTo>
                  <a:pt x="8385" y="7429"/>
                  <a:pt x="8367" y="7434"/>
                  <a:pt x="8346" y="7434"/>
                </a:cubicBezTo>
                <a:cubicBezTo>
                  <a:pt x="7927" y="7430"/>
                  <a:pt x="7497" y="7428"/>
                  <a:pt x="7056" y="7430"/>
                </a:cubicBezTo>
                <a:cubicBezTo>
                  <a:pt x="6982" y="7430"/>
                  <a:pt x="6931" y="7442"/>
                  <a:pt x="6932" y="7531"/>
                </a:cubicBezTo>
                <a:cubicBezTo>
                  <a:pt x="6934" y="7790"/>
                  <a:pt x="6934" y="8057"/>
                  <a:pt x="6931" y="8334"/>
                </a:cubicBezTo>
                <a:cubicBezTo>
                  <a:pt x="6931" y="8400"/>
                  <a:pt x="6946" y="8454"/>
                  <a:pt x="7024" y="8454"/>
                </a:cubicBezTo>
                <a:cubicBezTo>
                  <a:pt x="7204" y="8455"/>
                  <a:pt x="7373" y="8454"/>
                  <a:pt x="7531" y="8453"/>
                </a:cubicBezTo>
                <a:cubicBezTo>
                  <a:pt x="7660" y="8451"/>
                  <a:pt x="7715" y="8515"/>
                  <a:pt x="7715" y="8628"/>
                </a:cubicBezTo>
                <a:cubicBezTo>
                  <a:pt x="7716" y="8941"/>
                  <a:pt x="7717" y="9229"/>
                  <a:pt x="7718" y="9492"/>
                </a:cubicBezTo>
                <a:cubicBezTo>
                  <a:pt x="7719" y="9586"/>
                  <a:pt x="7683" y="9668"/>
                  <a:pt x="7613" y="9737"/>
                </a:cubicBezTo>
                <a:cubicBezTo>
                  <a:pt x="7519" y="9829"/>
                  <a:pt x="7421" y="9897"/>
                  <a:pt x="7420" y="10038"/>
                </a:cubicBezTo>
                <a:cubicBezTo>
                  <a:pt x="7418" y="10193"/>
                  <a:pt x="7417" y="10353"/>
                  <a:pt x="7417" y="10520"/>
                </a:cubicBezTo>
                <a:cubicBezTo>
                  <a:pt x="7417" y="10602"/>
                  <a:pt x="7419" y="10652"/>
                  <a:pt x="7422" y="10669"/>
                </a:cubicBezTo>
                <a:cubicBezTo>
                  <a:pt x="7434" y="10725"/>
                  <a:pt x="7460" y="10772"/>
                  <a:pt x="7498" y="10811"/>
                </a:cubicBezTo>
                <a:cubicBezTo>
                  <a:pt x="7596" y="10910"/>
                  <a:pt x="7734" y="11045"/>
                  <a:pt x="7911" y="11216"/>
                </a:cubicBezTo>
                <a:cubicBezTo>
                  <a:pt x="7983" y="11286"/>
                  <a:pt x="8059" y="11321"/>
                  <a:pt x="8140" y="11322"/>
                </a:cubicBezTo>
                <a:cubicBezTo>
                  <a:pt x="8284" y="11324"/>
                  <a:pt x="8443" y="11324"/>
                  <a:pt x="8617" y="11323"/>
                </a:cubicBezTo>
                <a:cubicBezTo>
                  <a:pt x="8698" y="11322"/>
                  <a:pt x="8751" y="11351"/>
                  <a:pt x="8790" y="11419"/>
                </a:cubicBezTo>
                <a:close/>
                <a:moveTo>
                  <a:pt x="5911" y="9236"/>
                </a:moveTo>
                <a:cubicBezTo>
                  <a:pt x="5987" y="9237"/>
                  <a:pt x="6080" y="9266"/>
                  <a:pt x="6136" y="9320"/>
                </a:cubicBezTo>
                <a:cubicBezTo>
                  <a:pt x="6289" y="9466"/>
                  <a:pt x="6444" y="9616"/>
                  <a:pt x="6600" y="9770"/>
                </a:cubicBezTo>
                <a:cubicBezTo>
                  <a:pt x="6662" y="9831"/>
                  <a:pt x="6742" y="9870"/>
                  <a:pt x="6826" y="9872"/>
                </a:cubicBezTo>
                <a:cubicBezTo>
                  <a:pt x="6941" y="9874"/>
                  <a:pt x="7076" y="9875"/>
                  <a:pt x="7233" y="9873"/>
                </a:cubicBezTo>
                <a:cubicBezTo>
                  <a:pt x="7397" y="9871"/>
                  <a:pt x="7473" y="9784"/>
                  <a:pt x="7577" y="9675"/>
                </a:cubicBezTo>
                <a:cubicBezTo>
                  <a:pt x="7637" y="9612"/>
                  <a:pt x="7650" y="9544"/>
                  <a:pt x="7651" y="9454"/>
                </a:cubicBezTo>
                <a:cubicBezTo>
                  <a:pt x="7651" y="9177"/>
                  <a:pt x="7651" y="8908"/>
                  <a:pt x="7651" y="8647"/>
                </a:cubicBezTo>
                <a:cubicBezTo>
                  <a:pt x="7651" y="8585"/>
                  <a:pt x="7644" y="8527"/>
                  <a:pt x="7570" y="8524"/>
                </a:cubicBezTo>
                <a:cubicBezTo>
                  <a:pt x="7468" y="8519"/>
                  <a:pt x="7293" y="8518"/>
                  <a:pt x="7045" y="8522"/>
                </a:cubicBezTo>
                <a:cubicBezTo>
                  <a:pt x="6947" y="8523"/>
                  <a:pt x="6866" y="8464"/>
                  <a:pt x="6866" y="8363"/>
                </a:cubicBezTo>
                <a:cubicBezTo>
                  <a:pt x="6867" y="8129"/>
                  <a:pt x="6868" y="7891"/>
                  <a:pt x="6868" y="7649"/>
                </a:cubicBezTo>
                <a:cubicBezTo>
                  <a:pt x="6868" y="7600"/>
                  <a:pt x="6866" y="7554"/>
                  <a:pt x="6863" y="7510"/>
                </a:cubicBezTo>
                <a:cubicBezTo>
                  <a:pt x="6859" y="7462"/>
                  <a:pt x="6831" y="7436"/>
                  <a:pt x="6779" y="7433"/>
                </a:cubicBezTo>
                <a:cubicBezTo>
                  <a:pt x="6677" y="7426"/>
                  <a:pt x="6542" y="7442"/>
                  <a:pt x="6454" y="7382"/>
                </a:cubicBezTo>
                <a:cubicBezTo>
                  <a:pt x="6409" y="7352"/>
                  <a:pt x="6362" y="7314"/>
                  <a:pt x="6314" y="7267"/>
                </a:cubicBezTo>
                <a:cubicBezTo>
                  <a:pt x="6231" y="7187"/>
                  <a:pt x="6149" y="7107"/>
                  <a:pt x="6067" y="7026"/>
                </a:cubicBezTo>
                <a:cubicBezTo>
                  <a:pt x="5996" y="6957"/>
                  <a:pt x="5959" y="6947"/>
                  <a:pt x="5881" y="7021"/>
                </a:cubicBezTo>
                <a:cubicBezTo>
                  <a:pt x="5824" y="7075"/>
                  <a:pt x="5766" y="7131"/>
                  <a:pt x="5706" y="7189"/>
                </a:cubicBezTo>
                <a:cubicBezTo>
                  <a:pt x="5406" y="7481"/>
                  <a:pt x="5118" y="7760"/>
                  <a:pt x="4842" y="8024"/>
                </a:cubicBezTo>
                <a:cubicBezTo>
                  <a:pt x="4792" y="8072"/>
                  <a:pt x="4762" y="8109"/>
                  <a:pt x="4750" y="8137"/>
                </a:cubicBezTo>
                <a:cubicBezTo>
                  <a:pt x="4732" y="8178"/>
                  <a:pt x="4722" y="8226"/>
                  <a:pt x="4720" y="8281"/>
                </a:cubicBezTo>
                <a:cubicBezTo>
                  <a:pt x="4717" y="8365"/>
                  <a:pt x="4718" y="8439"/>
                  <a:pt x="4724" y="8503"/>
                </a:cubicBezTo>
                <a:cubicBezTo>
                  <a:pt x="4728" y="8543"/>
                  <a:pt x="4743" y="8580"/>
                  <a:pt x="4769" y="8614"/>
                </a:cubicBezTo>
                <a:cubicBezTo>
                  <a:pt x="4835" y="8700"/>
                  <a:pt x="4918" y="8767"/>
                  <a:pt x="4994" y="8841"/>
                </a:cubicBezTo>
                <a:cubicBezTo>
                  <a:pt x="5102" y="8948"/>
                  <a:pt x="5210" y="9052"/>
                  <a:pt x="5318" y="9154"/>
                </a:cubicBezTo>
                <a:cubicBezTo>
                  <a:pt x="5375" y="9209"/>
                  <a:pt x="5445" y="9236"/>
                  <a:pt x="5526" y="9235"/>
                </a:cubicBezTo>
                <a:cubicBezTo>
                  <a:pt x="5670" y="9235"/>
                  <a:pt x="5798" y="9235"/>
                  <a:pt x="5911" y="9236"/>
                </a:cubicBezTo>
                <a:close/>
                <a:moveTo>
                  <a:pt x="1544" y="7873"/>
                </a:moveTo>
                <a:cubicBezTo>
                  <a:pt x="1641" y="7873"/>
                  <a:pt x="1712" y="7934"/>
                  <a:pt x="1711" y="8030"/>
                </a:cubicBezTo>
                <a:cubicBezTo>
                  <a:pt x="1711" y="8127"/>
                  <a:pt x="1710" y="8224"/>
                  <a:pt x="1709" y="8321"/>
                </a:cubicBezTo>
                <a:cubicBezTo>
                  <a:pt x="1709" y="8381"/>
                  <a:pt x="1731" y="8439"/>
                  <a:pt x="1802" y="8439"/>
                </a:cubicBezTo>
                <a:cubicBezTo>
                  <a:pt x="2179" y="8439"/>
                  <a:pt x="2554" y="8439"/>
                  <a:pt x="2926" y="8439"/>
                </a:cubicBezTo>
                <a:cubicBezTo>
                  <a:pt x="3037" y="8439"/>
                  <a:pt x="3109" y="8410"/>
                  <a:pt x="3186" y="8333"/>
                </a:cubicBezTo>
                <a:cubicBezTo>
                  <a:pt x="3223" y="8296"/>
                  <a:pt x="3262" y="8258"/>
                  <a:pt x="3302" y="8220"/>
                </a:cubicBezTo>
                <a:cubicBezTo>
                  <a:pt x="3376" y="8148"/>
                  <a:pt x="3462" y="8092"/>
                  <a:pt x="3561" y="8089"/>
                </a:cubicBezTo>
                <a:cubicBezTo>
                  <a:pt x="3705" y="8085"/>
                  <a:pt x="3837" y="8086"/>
                  <a:pt x="3959" y="8092"/>
                </a:cubicBezTo>
                <a:cubicBezTo>
                  <a:pt x="3989" y="8093"/>
                  <a:pt x="3994" y="8083"/>
                  <a:pt x="3972" y="8062"/>
                </a:cubicBezTo>
                <a:cubicBezTo>
                  <a:pt x="3674" y="7773"/>
                  <a:pt x="3380" y="7490"/>
                  <a:pt x="3089" y="7212"/>
                </a:cubicBezTo>
                <a:cubicBezTo>
                  <a:pt x="3004" y="7131"/>
                  <a:pt x="2930" y="7119"/>
                  <a:pt x="2807" y="7118"/>
                </a:cubicBezTo>
                <a:cubicBezTo>
                  <a:pt x="2224" y="7113"/>
                  <a:pt x="1636" y="7112"/>
                  <a:pt x="1043" y="7116"/>
                </a:cubicBezTo>
                <a:cubicBezTo>
                  <a:pt x="683" y="7119"/>
                  <a:pt x="388" y="7119"/>
                  <a:pt x="159" y="7117"/>
                </a:cubicBezTo>
                <a:cubicBezTo>
                  <a:pt x="129" y="7116"/>
                  <a:pt x="124" y="7126"/>
                  <a:pt x="146" y="7147"/>
                </a:cubicBezTo>
                <a:cubicBezTo>
                  <a:pt x="195" y="7193"/>
                  <a:pt x="245" y="7240"/>
                  <a:pt x="295" y="7288"/>
                </a:cubicBezTo>
                <a:cubicBezTo>
                  <a:pt x="376" y="7365"/>
                  <a:pt x="434" y="7444"/>
                  <a:pt x="434" y="7548"/>
                </a:cubicBezTo>
                <a:cubicBezTo>
                  <a:pt x="434" y="7587"/>
                  <a:pt x="437" y="7623"/>
                  <a:pt x="444" y="7655"/>
                </a:cubicBezTo>
                <a:cubicBezTo>
                  <a:pt x="464" y="7757"/>
                  <a:pt x="556" y="7831"/>
                  <a:pt x="658" y="7860"/>
                </a:cubicBezTo>
                <a:cubicBezTo>
                  <a:pt x="693" y="7871"/>
                  <a:pt x="735" y="7876"/>
                  <a:pt x="784" y="7876"/>
                </a:cubicBezTo>
                <a:cubicBezTo>
                  <a:pt x="1040" y="7874"/>
                  <a:pt x="1294" y="7874"/>
                  <a:pt x="1544" y="7873"/>
                </a:cubicBezTo>
                <a:close/>
                <a:moveTo>
                  <a:pt x="16217" y="10294"/>
                </a:moveTo>
                <a:cubicBezTo>
                  <a:pt x="16267" y="10257"/>
                  <a:pt x="16337" y="10238"/>
                  <a:pt x="16426" y="10236"/>
                </a:cubicBezTo>
                <a:cubicBezTo>
                  <a:pt x="16577" y="10234"/>
                  <a:pt x="16734" y="10234"/>
                  <a:pt x="16896" y="10238"/>
                </a:cubicBezTo>
                <a:cubicBezTo>
                  <a:pt x="17006" y="10240"/>
                  <a:pt x="17097" y="10281"/>
                  <a:pt x="17175" y="10357"/>
                </a:cubicBezTo>
                <a:cubicBezTo>
                  <a:pt x="17376" y="10553"/>
                  <a:pt x="17592" y="10762"/>
                  <a:pt x="17823" y="10985"/>
                </a:cubicBezTo>
                <a:cubicBezTo>
                  <a:pt x="17875" y="11035"/>
                  <a:pt x="17936" y="11071"/>
                  <a:pt x="18009" y="11072"/>
                </a:cubicBezTo>
                <a:cubicBezTo>
                  <a:pt x="18153" y="11073"/>
                  <a:pt x="18315" y="11074"/>
                  <a:pt x="18497" y="11075"/>
                </a:cubicBezTo>
                <a:cubicBezTo>
                  <a:pt x="18587" y="11075"/>
                  <a:pt x="18659" y="11135"/>
                  <a:pt x="18658" y="11224"/>
                </a:cubicBezTo>
                <a:cubicBezTo>
                  <a:pt x="18657" y="11506"/>
                  <a:pt x="18656" y="11788"/>
                  <a:pt x="18655" y="12071"/>
                </a:cubicBezTo>
                <a:cubicBezTo>
                  <a:pt x="18654" y="12133"/>
                  <a:pt x="18661" y="12182"/>
                  <a:pt x="18673" y="12218"/>
                </a:cubicBezTo>
                <a:cubicBezTo>
                  <a:pt x="18697" y="12286"/>
                  <a:pt x="18745" y="12346"/>
                  <a:pt x="18817" y="12397"/>
                </a:cubicBezTo>
                <a:cubicBezTo>
                  <a:pt x="18882" y="12444"/>
                  <a:pt x="18936" y="12385"/>
                  <a:pt x="18978" y="12345"/>
                </a:cubicBezTo>
                <a:cubicBezTo>
                  <a:pt x="19059" y="12268"/>
                  <a:pt x="19144" y="12193"/>
                  <a:pt x="19144" y="12076"/>
                </a:cubicBezTo>
                <a:cubicBezTo>
                  <a:pt x="19145" y="11390"/>
                  <a:pt x="19145" y="10695"/>
                  <a:pt x="19144" y="9993"/>
                </a:cubicBezTo>
                <a:cubicBezTo>
                  <a:pt x="19143" y="9862"/>
                  <a:pt x="19158" y="9770"/>
                  <a:pt x="19251" y="9678"/>
                </a:cubicBezTo>
                <a:cubicBezTo>
                  <a:pt x="19322" y="9608"/>
                  <a:pt x="19390" y="9543"/>
                  <a:pt x="19454" y="9483"/>
                </a:cubicBezTo>
                <a:cubicBezTo>
                  <a:pt x="19639" y="9308"/>
                  <a:pt x="19819" y="9130"/>
                  <a:pt x="20005" y="8957"/>
                </a:cubicBezTo>
                <a:cubicBezTo>
                  <a:pt x="20048" y="8917"/>
                  <a:pt x="20077" y="8874"/>
                  <a:pt x="20028" y="8822"/>
                </a:cubicBezTo>
                <a:cubicBezTo>
                  <a:pt x="19973" y="8764"/>
                  <a:pt x="19918" y="8710"/>
                  <a:pt x="19862" y="8659"/>
                </a:cubicBezTo>
                <a:cubicBezTo>
                  <a:pt x="19772" y="8579"/>
                  <a:pt x="19709" y="8494"/>
                  <a:pt x="19708" y="8381"/>
                </a:cubicBezTo>
                <a:cubicBezTo>
                  <a:pt x="19707" y="8300"/>
                  <a:pt x="19707" y="8222"/>
                  <a:pt x="19707" y="8148"/>
                </a:cubicBezTo>
                <a:cubicBezTo>
                  <a:pt x="19707" y="8058"/>
                  <a:pt x="19673" y="7981"/>
                  <a:pt x="19605" y="7916"/>
                </a:cubicBezTo>
                <a:cubicBezTo>
                  <a:pt x="19478" y="7795"/>
                  <a:pt x="19344" y="7668"/>
                  <a:pt x="19203" y="7535"/>
                </a:cubicBezTo>
                <a:cubicBezTo>
                  <a:pt x="19123" y="7458"/>
                  <a:pt x="19036" y="7449"/>
                  <a:pt x="18925" y="7450"/>
                </a:cubicBezTo>
                <a:cubicBezTo>
                  <a:pt x="18844" y="7450"/>
                  <a:pt x="18772" y="7473"/>
                  <a:pt x="18716" y="7526"/>
                </a:cubicBezTo>
                <a:cubicBezTo>
                  <a:pt x="18665" y="7575"/>
                  <a:pt x="18610" y="7626"/>
                  <a:pt x="18553" y="7682"/>
                </a:cubicBezTo>
                <a:cubicBezTo>
                  <a:pt x="18465" y="7766"/>
                  <a:pt x="18369" y="7744"/>
                  <a:pt x="18294" y="7664"/>
                </a:cubicBezTo>
                <a:cubicBezTo>
                  <a:pt x="18273" y="7642"/>
                  <a:pt x="18251" y="7619"/>
                  <a:pt x="18227" y="7597"/>
                </a:cubicBezTo>
                <a:cubicBezTo>
                  <a:pt x="18153" y="7528"/>
                  <a:pt x="18082" y="7461"/>
                  <a:pt x="18014" y="7395"/>
                </a:cubicBezTo>
                <a:cubicBezTo>
                  <a:pt x="18002" y="7383"/>
                  <a:pt x="17987" y="7374"/>
                  <a:pt x="17970" y="7367"/>
                </a:cubicBezTo>
                <a:cubicBezTo>
                  <a:pt x="17931" y="7353"/>
                  <a:pt x="17873" y="7392"/>
                  <a:pt x="17849" y="7418"/>
                </a:cubicBezTo>
                <a:cubicBezTo>
                  <a:pt x="17755" y="7522"/>
                  <a:pt x="17664" y="7614"/>
                  <a:pt x="17509" y="7614"/>
                </a:cubicBezTo>
                <a:cubicBezTo>
                  <a:pt x="17236" y="7615"/>
                  <a:pt x="16977" y="7614"/>
                  <a:pt x="16734" y="7613"/>
                </a:cubicBezTo>
                <a:cubicBezTo>
                  <a:pt x="16675" y="7613"/>
                  <a:pt x="16642" y="7663"/>
                  <a:pt x="16644" y="7717"/>
                </a:cubicBezTo>
                <a:cubicBezTo>
                  <a:pt x="16650" y="7854"/>
                  <a:pt x="16631" y="7969"/>
                  <a:pt x="16527" y="8069"/>
                </a:cubicBezTo>
                <a:cubicBezTo>
                  <a:pt x="16434" y="8158"/>
                  <a:pt x="16337" y="8251"/>
                  <a:pt x="16237" y="8348"/>
                </a:cubicBezTo>
                <a:cubicBezTo>
                  <a:pt x="16191" y="8392"/>
                  <a:pt x="16135" y="8424"/>
                  <a:pt x="16068" y="8442"/>
                </a:cubicBezTo>
                <a:cubicBezTo>
                  <a:pt x="15989" y="8464"/>
                  <a:pt x="15881" y="8457"/>
                  <a:pt x="15797" y="8452"/>
                </a:cubicBezTo>
                <a:cubicBezTo>
                  <a:pt x="15714" y="8447"/>
                  <a:pt x="15640" y="8411"/>
                  <a:pt x="15573" y="8344"/>
                </a:cubicBezTo>
                <a:cubicBezTo>
                  <a:pt x="15496" y="8265"/>
                  <a:pt x="15426" y="8194"/>
                  <a:pt x="15363" y="8129"/>
                </a:cubicBezTo>
                <a:cubicBezTo>
                  <a:pt x="15354" y="8120"/>
                  <a:pt x="15344" y="8113"/>
                  <a:pt x="15332" y="8108"/>
                </a:cubicBezTo>
                <a:cubicBezTo>
                  <a:pt x="15328" y="8106"/>
                  <a:pt x="15323" y="8108"/>
                  <a:pt x="15321" y="8112"/>
                </a:cubicBezTo>
                <a:cubicBezTo>
                  <a:pt x="15321" y="8113"/>
                  <a:pt x="15320" y="8115"/>
                  <a:pt x="15321" y="8116"/>
                </a:cubicBezTo>
                <a:cubicBezTo>
                  <a:pt x="15337" y="8237"/>
                  <a:pt x="15326" y="8353"/>
                  <a:pt x="15327" y="8472"/>
                </a:cubicBezTo>
                <a:cubicBezTo>
                  <a:pt x="15327" y="8818"/>
                  <a:pt x="15328" y="9161"/>
                  <a:pt x="15329" y="9500"/>
                </a:cubicBezTo>
                <a:cubicBezTo>
                  <a:pt x="15331" y="9875"/>
                  <a:pt x="15326" y="10250"/>
                  <a:pt x="15327" y="10625"/>
                </a:cubicBezTo>
                <a:cubicBezTo>
                  <a:pt x="15327" y="10691"/>
                  <a:pt x="15343" y="10738"/>
                  <a:pt x="15421" y="10736"/>
                </a:cubicBezTo>
                <a:cubicBezTo>
                  <a:pt x="15470" y="10734"/>
                  <a:pt x="15520" y="10734"/>
                  <a:pt x="15571" y="10736"/>
                </a:cubicBezTo>
                <a:cubicBezTo>
                  <a:pt x="15676" y="10738"/>
                  <a:pt x="15743" y="10728"/>
                  <a:pt x="15817" y="10662"/>
                </a:cubicBezTo>
                <a:cubicBezTo>
                  <a:pt x="15891" y="10596"/>
                  <a:pt x="15971" y="10520"/>
                  <a:pt x="16057" y="10435"/>
                </a:cubicBezTo>
                <a:cubicBezTo>
                  <a:pt x="16120" y="10372"/>
                  <a:pt x="16174" y="10325"/>
                  <a:pt x="16217" y="10294"/>
                </a:cubicBezTo>
                <a:close/>
                <a:moveTo>
                  <a:pt x="20744" y="8242"/>
                </a:moveTo>
                <a:cubicBezTo>
                  <a:pt x="20943" y="8055"/>
                  <a:pt x="21171" y="7832"/>
                  <a:pt x="21388" y="7630"/>
                </a:cubicBezTo>
                <a:cubicBezTo>
                  <a:pt x="21430" y="7591"/>
                  <a:pt x="21481" y="7517"/>
                  <a:pt x="21482" y="7457"/>
                </a:cubicBezTo>
                <a:cubicBezTo>
                  <a:pt x="21482" y="7451"/>
                  <a:pt x="21481" y="7446"/>
                  <a:pt x="21477" y="7441"/>
                </a:cubicBezTo>
                <a:cubicBezTo>
                  <a:pt x="21452" y="7414"/>
                  <a:pt x="21421" y="7401"/>
                  <a:pt x="21383" y="7401"/>
                </a:cubicBezTo>
                <a:cubicBezTo>
                  <a:pt x="21220" y="7401"/>
                  <a:pt x="21059" y="7401"/>
                  <a:pt x="20899" y="7401"/>
                </a:cubicBezTo>
                <a:cubicBezTo>
                  <a:pt x="20758" y="7401"/>
                  <a:pt x="20675" y="7478"/>
                  <a:pt x="20588" y="7571"/>
                </a:cubicBezTo>
                <a:cubicBezTo>
                  <a:pt x="20490" y="7677"/>
                  <a:pt x="20394" y="7683"/>
                  <a:pt x="20293" y="7576"/>
                </a:cubicBezTo>
                <a:cubicBezTo>
                  <a:pt x="20223" y="7502"/>
                  <a:pt x="20151" y="7436"/>
                  <a:pt x="20044" y="7427"/>
                </a:cubicBezTo>
                <a:cubicBezTo>
                  <a:pt x="19919" y="7416"/>
                  <a:pt x="19817" y="7440"/>
                  <a:pt x="19724" y="7526"/>
                </a:cubicBezTo>
                <a:cubicBezTo>
                  <a:pt x="19670" y="7575"/>
                  <a:pt x="19620" y="7625"/>
                  <a:pt x="19573" y="7677"/>
                </a:cubicBezTo>
                <a:cubicBezTo>
                  <a:pt x="19569" y="7681"/>
                  <a:pt x="19570" y="7686"/>
                  <a:pt x="19573" y="7689"/>
                </a:cubicBezTo>
                <a:cubicBezTo>
                  <a:pt x="19575" y="7691"/>
                  <a:pt x="19577" y="7692"/>
                  <a:pt x="19579" y="7692"/>
                </a:cubicBezTo>
                <a:cubicBezTo>
                  <a:pt x="19664" y="7693"/>
                  <a:pt x="19751" y="7693"/>
                  <a:pt x="19839" y="7691"/>
                </a:cubicBezTo>
                <a:cubicBezTo>
                  <a:pt x="19948" y="7689"/>
                  <a:pt x="20050" y="7722"/>
                  <a:pt x="20125" y="7796"/>
                </a:cubicBezTo>
                <a:cubicBezTo>
                  <a:pt x="20345" y="8014"/>
                  <a:pt x="20509" y="8171"/>
                  <a:pt x="20615" y="8267"/>
                </a:cubicBezTo>
                <a:cubicBezTo>
                  <a:pt x="20660" y="8308"/>
                  <a:pt x="20704" y="8280"/>
                  <a:pt x="20744" y="8242"/>
                </a:cubicBezTo>
                <a:close/>
                <a:moveTo>
                  <a:pt x="19640" y="7761"/>
                </a:moveTo>
                <a:cubicBezTo>
                  <a:pt x="19623" y="7761"/>
                  <a:pt x="19603" y="7759"/>
                  <a:pt x="19581" y="7753"/>
                </a:cubicBezTo>
                <a:cubicBezTo>
                  <a:pt x="19571" y="7750"/>
                  <a:pt x="19567" y="7753"/>
                  <a:pt x="19568" y="7763"/>
                </a:cubicBezTo>
                <a:cubicBezTo>
                  <a:pt x="19570" y="7778"/>
                  <a:pt x="19577" y="7790"/>
                  <a:pt x="19590" y="7799"/>
                </a:cubicBezTo>
                <a:cubicBezTo>
                  <a:pt x="19682" y="7864"/>
                  <a:pt x="19776" y="7980"/>
                  <a:pt x="19780" y="8093"/>
                </a:cubicBezTo>
                <a:cubicBezTo>
                  <a:pt x="19782" y="8159"/>
                  <a:pt x="19782" y="8231"/>
                  <a:pt x="19780" y="8309"/>
                </a:cubicBezTo>
                <a:cubicBezTo>
                  <a:pt x="19778" y="8408"/>
                  <a:pt x="19802" y="8494"/>
                  <a:pt x="19868" y="8559"/>
                </a:cubicBezTo>
                <a:cubicBezTo>
                  <a:pt x="19922" y="8613"/>
                  <a:pt x="19986" y="8673"/>
                  <a:pt x="20059" y="8740"/>
                </a:cubicBezTo>
                <a:cubicBezTo>
                  <a:pt x="20105" y="8782"/>
                  <a:pt x="20153" y="8812"/>
                  <a:pt x="20209" y="8758"/>
                </a:cubicBezTo>
                <a:cubicBezTo>
                  <a:pt x="20319" y="8652"/>
                  <a:pt x="20425" y="8550"/>
                  <a:pt x="20526" y="8454"/>
                </a:cubicBezTo>
                <a:cubicBezTo>
                  <a:pt x="20559" y="8423"/>
                  <a:pt x="20609" y="8369"/>
                  <a:pt x="20567" y="8325"/>
                </a:cubicBezTo>
                <a:cubicBezTo>
                  <a:pt x="20485" y="8238"/>
                  <a:pt x="20392" y="8149"/>
                  <a:pt x="20288" y="8057"/>
                </a:cubicBezTo>
                <a:cubicBezTo>
                  <a:pt x="20226" y="8000"/>
                  <a:pt x="20167" y="7943"/>
                  <a:pt x="20111" y="7883"/>
                </a:cubicBezTo>
                <a:cubicBezTo>
                  <a:pt x="20038" y="7805"/>
                  <a:pt x="19970" y="7762"/>
                  <a:pt x="19857" y="7759"/>
                </a:cubicBezTo>
                <a:cubicBezTo>
                  <a:pt x="19784" y="7757"/>
                  <a:pt x="19712" y="7757"/>
                  <a:pt x="19640" y="7761"/>
                </a:cubicBezTo>
                <a:close/>
                <a:moveTo>
                  <a:pt x="14563" y="11595"/>
                </a:moveTo>
                <a:cubicBezTo>
                  <a:pt x="14563" y="11459"/>
                  <a:pt x="14607" y="11363"/>
                  <a:pt x="14710" y="11282"/>
                </a:cubicBezTo>
                <a:cubicBezTo>
                  <a:pt x="14742" y="11257"/>
                  <a:pt x="14737" y="11245"/>
                  <a:pt x="14697" y="11246"/>
                </a:cubicBezTo>
                <a:cubicBezTo>
                  <a:pt x="14577" y="11250"/>
                  <a:pt x="14455" y="11251"/>
                  <a:pt x="14330" y="11250"/>
                </a:cubicBezTo>
                <a:cubicBezTo>
                  <a:pt x="14268" y="11249"/>
                  <a:pt x="14223" y="11242"/>
                  <a:pt x="14195" y="11227"/>
                </a:cubicBezTo>
                <a:cubicBezTo>
                  <a:pt x="14149" y="11203"/>
                  <a:pt x="14124" y="11161"/>
                  <a:pt x="14120" y="11100"/>
                </a:cubicBezTo>
                <a:cubicBezTo>
                  <a:pt x="14116" y="11042"/>
                  <a:pt x="14116" y="10979"/>
                  <a:pt x="14118" y="10909"/>
                </a:cubicBezTo>
                <a:cubicBezTo>
                  <a:pt x="14122" y="10781"/>
                  <a:pt x="14197" y="10740"/>
                  <a:pt x="14326" y="10741"/>
                </a:cubicBezTo>
                <a:cubicBezTo>
                  <a:pt x="14443" y="10743"/>
                  <a:pt x="14556" y="10743"/>
                  <a:pt x="14666" y="10741"/>
                </a:cubicBezTo>
                <a:cubicBezTo>
                  <a:pt x="14738" y="10740"/>
                  <a:pt x="14810" y="10757"/>
                  <a:pt x="14845" y="10823"/>
                </a:cubicBezTo>
                <a:cubicBezTo>
                  <a:pt x="14860" y="10849"/>
                  <a:pt x="14866" y="10888"/>
                  <a:pt x="14865" y="10940"/>
                </a:cubicBezTo>
                <a:cubicBezTo>
                  <a:pt x="14863" y="10994"/>
                  <a:pt x="14861" y="11048"/>
                  <a:pt x="14859" y="11102"/>
                </a:cubicBezTo>
                <a:cubicBezTo>
                  <a:pt x="14858" y="11125"/>
                  <a:pt x="14866" y="11128"/>
                  <a:pt x="14882" y="11112"/>
                </a:cubicBezTo>
                <a:cubicBezTo>
                  <a:pt x="14946" y="11048"/>
                  <a:pt x="15013" y="10985"/>
                  <a:pt x="15082" y="10921"/>
                </a:cubicBezTo>
                <a:cubicBezTo>
                  <a:pt x="15154" y="10854"/>
                  <a:pt x="15237" y="10781"/>
                  <a:pt x="15248" y="10682"/>
                </a:cubicBezTo>
                <a:cubicBezTo>
                  <a:pt x="15263" y="10546"/>
                  <a:pt x="15253" y="10412"/>
                  <a:pt x="15253" y="10273"/>
                </a:cubicBezTo>
                <a:cubicBezTo>
                  <a:pt x="15253" y="10080"/>
                  <a:pt x="15253" y="9881"/>
                  <a:pt x="15252" y="9677"/>
                </a:cubicBezTo>
                <a:cubicBezTo>
                  <a:pt x="15252" y="9616"/>
                  <a:pt x="15235" y="9561"/>
                  <a:pt x="15161" y="9561"/>
                </a:cubicBezTo>
                <a:cubicBezTo>
                  <a:pt x="14422" y="9553"/>
                  <a:pt x="13670" y="9552"/>
                  <a:pt x="12903" y="9560"/>
                </a:cubicBezTo>
                <a:cubicBezTo>
                  <a:pt x="12857" y="9561"/>
                  <a:pt x="12819" y="9597"/>
                  <a:pt x="12818" y="9641"/>
                </a:cubicBezTo>
                <a:cubicBezTo>
                  <a:pt x="12818" y="9854"/>
                  <a:pt x="12818" y="10072"/>
                  <a:pt x="12820" y="10295"/>
                </a:cubicBezTo>
                <a:cubicBezTo>
                  <a:pt x="12821" y="10344"/>
                  <a:pt x="12815" y="10387"/>
                  <a:pt x="12802" y="10425"/>
                </a:cubicBezTo>
                <a:cubicBezTo>
                  <a:pt x="12785" y="10475"/>
                  <a:pt x="12760" y="10517"/>
                  <a:pt x="12727" y="10550"/>
                </a:cubicBezTo>
                <a:cubicBezTo>
                  <a:pt x="12322" y="10953"/>
                  <a:pt x="11902" y="11366"/>
                  <a:pt x="11467" y="11791"/>
                </a:cubicBezTo>
                <a:cubicBezTo>
                  <a:pt x="11447" y="11811"/>
                  <a:pt x="11426" y="11830"/>
                  <a:pt x="11405" y="11850"/>
                </a:cubicBezTo>
                <a:cubicBezTo>
                  <a:pt x="11384" y="11869"/>
                  <a:pt x="11371" y="11903"/>
                  <a:pt x="11374" y="11931"/>
                </a:cubicBezTo>
                <a:cubicBezTo>
                  <a:pt x="11379" y="11968"/>
                  <a:pt x="11381" y="12006"/>
                  <a:pt x="11380" y="12043"/>
                </a:cubicBezTo>
                <a:cubicBezTo>
                  <a:pt x="11379" y="12152"/>
                  <a:pt x="11379" y="12262"/>
                  <a:pt x="11380" y="12373"/>
                </a:cubicBezTo>
                <a:cubicBezTo>
                  <a:pt x="11381" y="12459"/>
                  <a:pt x="11410" y="12530"/>
                  <a:pt x="11468" y="12586"/>
                </a:cubicBezTo>
                <a:cubicBezTo>
                  <a:pt x="11553" y="12669"/>
                  <a:pt x="11635" y="12748"/>
                  <a:pt x="11714" y="12825"/>
                </a:cubicBezTo>
                <a:cubicBezTo>
                  <a:pt x="11750" y="12860"/>
                  <a:pt x="11785" y="12885"/>
                  <a:pt x="11819" y="12898"/>
                </a:cubicBezTo>
                <a:cubicBezTo>
                  <a:pt x="11860" y="12913"/>
                  <a:pt x="11903" y="12921"/>
                  <a:pt x="11949" y="12921"/>
                </a:cubicBezTo>
                <a:cubicBezTo>
                  <a:pt x="12076" y="12921"/>
                  <a:pt x="12304" y="12922"/>
                  <a:pt x="12633" y="12922"/>
                </a:cubicBezTo>
                <a:cubicBezTo>
                  <a:pt x="12707" y="12922"/>
                  <a:pt x="12780" y="12932"/>
                  <a:pt x="12854" y="12928"/>
                </a:cubicBezTo>
                <a:cubicBezTo>
                  <a:pt x="12914" y="12925"/>
                  <a:pt x="12966" y="12923"/>
                  <a:pt x="13011" y="12923"/>
                </a:cubicBezTo>
                <a:cubicBezTo>
                  <a:pt x="13270" y="12920"/>
                  <a:pt x="13527" y="12921"/>
                  <a:pt x="13783" y="12924"/>
                </a:cubicBezTo>
                <a:cubicBezTo>
                  <a:pt x="13880" y="12925"/>
                  <a:pt x="13959" y="12895"/>
                  <a:pt x="14021" y="12833"/>
                </a:cubicBezTo>
                <a:cubicBezTo>
                  <a:pt x="14163" y="12690"/>
                  <a:pt x="14315" y="12544"/>
                  <a:pt x="14475" y="12394"/>
                </a:cubicBezTo>
                <a:cubicBezTo>
                  <a:pt x="14532" y="12342"/>
                  <a:pt x="14564" y="12274"/>
                  <a:pt x="14564" y="12198"/>
                </a:cubicBezTo>
                <a:cubicBezTo>
                  <a:pt x="14564" y="12018"/>
                  <a:pt x="14563" y="11817"/>
                  <a:pt x="14563" y="11595"/>
                </a:cubicBezTo>
                <a:close/>
                <a:moveTo>
                  <a:pt x="14637" y="11635"/>
                </a:moveTo>
                <a:cubicBezTo>
                  <a:pt x="14637" y="11803"/>
                  <a:pt x="14637" y="11972"/>
                  <a:pt x="14639" y="12143"/>
                </a:cubicBezTo>
                <a:cubicBezTo>
                  <a:pt x="14639" y="12209"/>
                  <a:pt x="14635" y="12258"/>
                  <a:pt x="14625" y="12291"/>
                </a:cubicBezTo>
                <a:cubicBezTo>
                  <a:pt x="14608" y="12350"/>
                  <a:pt x="14577" y="12402"/>
                  <a:pt x="14532" y="12444"/>
                </a:cubicBezTo>
                <a:cubicBezTo>
                  <a:pt x="14462" y="12512"/>
                  <a:pt x="14390" y="12583"/>
                  <a:pt x="14315" y="12657"/>
                </a:cubicBezTo>
                <a:cubicBezTo>
                  <a:pt x="14245" y="12725"/>
                  <a:pt x="14169" y="12788"/>
                  <a:pt x="14103" y="12859"/>
                </a:cubicBezTo>
                <a:cubicBezTo>
                  <a:pt x="14017" y="12950"/>
                  <a:pt x="13923" y="13001"/>
                  <a:pt x="13800" y="13001"/>
                </a:cubicBezTo>
                <a:cubicBezTo>
                  <a:pt x="13525" y="13001"/>
                  <a:pt x="13247" y="13002"/>
                  <a:pt x="12968" y="13002"/>
                </a:cubicBezTo>
                <a:cubicBezTo>
                  <a:pt x="12923" y="13003"/>
                  <a:pt x="12857" y="12998"/>
                  <a:pt x="12857" y="13061"/>
                </a:cubicBezTo>
                <a:cubicBezTo>
                  <a:pt x="12855" y="13205"/>
                  <a:pt x="12855" y="13352"/>
                  <a:pt x="12854" y="13504"/>
                </a:cubicBezTo>
                <a:cubicBezTo>
                  <a:pt x="12854" y="13537"/>
                  <a:pt x="12859" y="13561"/>
                  <a:pt x="12869" y="13574"/>
                </a:cubicBezTo>
                <a:cubicBezTo>
                  <a:pt x="12884" y="13596"/>
                  <a:pt x="12908" y="13607"/>
                  <a:pt x="12940" y="13608"/>
                </a:cubicBezTo>
                <a:cubicBezTo>
                  <a:pt x="13468" y="13609"/>
                  <a:pt x="13996" y="13610"/>
                  <a:pt x="14525" y="13609"/>
                </a:cubicBezTo>
                <a:cubicBezTo>
                  <a:pt x="14605" y="13608"/>
                  <a:pt x="14668" y="13617"/>
                  <a:pt x="14710" y="13688"/>
                </a:cubicBezTo>
                <a:cubicBezTo>
                  <a:pt x="14726" y="13715"/>
                  <a:pt x="14732" y="13759"/>
                  <a:pt x="14728" y="13819"/>
                </a:cubicBezTo>
                <a:cubicBezTo>
                  <a:pt x="14724" y="13876"/>
                  <a:pt x="14723" y="13931"/>
                  <a:pt x="14724" y="13986"/>
                </a:cubicBezTo>
                <a:cubicBezTo>
                  <a:pt x="14724" y="14035"/>
                  <a:pt x="14743" y="14069"/>
                  <a:pt x="14780" y="14086"/>
                </a:cubicBezTo>
                <a:cubicBezTo>
                  <a:pt x="14808" y="14098"/>
                  <a:pt x="14843" y="14094"/>
                  <a:pt x="14874" y="14094"/>
                </a:cubicBezTo>
                <a:cubicBezTo>
                  <a:pt x="14964" y="14093"/>
                  <a:pt x="15048" y="14148"/>
                  <a:pt x="15047" y="14242"/>
                </a:cubicBezTo>
                <a:cubicBezTo>
                  <a:pt x="15046" y="14365"/>
                  <a:pt x="15046" y="14485"/>
                  <a:pt x="15046" y="14602"/>
                </a:cubicBezTo>
                <a:cubicBezTo>
                  <a:pt x="15046" y="14667"/>
                  <a:pt x="15075" y="14705"/>
                  <a:pt x="15148" y="14706"/>
                </a:cubicBezTo>
                <a:cubicBezTo>
                  <a:pt x="15377" y="14707"/>
                  <a:pt x="15608" y="14707"/>
                  <a:pt x="15840" y="14707"/>
                </a:cubicBezTo>
                <a:cubicBezTo>
                  <a:pt x="15927" y="14707"/>
                  <a:pt x="15902" y="14622"/>
                  <a:pt x="15932" y="14575"/>
                </a:cubicBezTo>
                <a:cubicBezTo>
                  <a:pt x="15969" y="14519"/>
                  <a:pt x="16022" y="14491"/>
                  <a:pt x="16091" y="14492"/>
                </a:cubicBezTo>
                <a:cubicBezTo>
                  <a:pt x="16381" y="14496"/>
                  <a:pt x="16661" y="14497"/>
                  <a:pt x="16933" y="14496"/>
                </a:cubicBezTo>
                <a:cubicBezTo>
                  <a:pt x="17039" y="14496"/>
                  <a:pt x="17110" y="14469"/>
                  <a:pt x="17184" y="14397"/>
                </a:cubicBezTo>
                <a:cubicBezTo>
                  <a:pt x="17292" y="14293"/>
                  <a:pt x="17406" y="14206"/>
                  <a:pt x="17403" y="14055"/>
                </a:cubicBezTo>
                <a:cubicBezTo>
                  <a:pt x="17402" y="14020"/>
                  <a:pt x="17395" y="13984"/>
                  <a:pt x="17405" y="13950"/>
                </a:cubicBezTo>
                <a:cubicBezTo>
                  <a:pt x="17429" y="13862"/>
                  <a:pt x="17506" y="13831"/>
                  <a:pt x="17593" y="13832"/>
                </a:cubicBezTo>
                <a:cubicBezTo>
                  <a:pt x="17670" y="13833"/>
                  <a:pt x="17733" y="13800"/>
                  <a:pt x="17787" y="13742"/>
                </a:cubicBezTo>
                <a:cubicBezTo>
                  <a:pt x="17824" y="13704"/>
                  <a:pt x="17859" y="13667"/>
                  <a:pt x="17893" y="13632"/>
                </a:cubicBezTo>
                <a:cubicBezTo>
                  <a:pt x="17961" y="13562"/>
                  <a:pt x="17983" y="13478"/>
                  <a:pt x="17984" y="13385"/>
                </a:cubicBezTo>
                <a:cubicBezTo>
                  <a:pt x="17986" y="13160"/>
                  <a:pt x="17986" y="12922"/>
                  <a:pt x="17984" y="12673"/>
                </a:cubicBezTo>
                <a:cubicBezTo>
                  <a:pt x="17982" y="12511"/>
                  <a:pt x="18067" y="12412"/>
                  <a:pt x="18187" y="12313"/>
                </a:cubicBezTo>
                <a:cubicBezTo>
                  <a:pt x="18285" y="12232"/>
                  <a:pt x="18386" y="12231"/>
                  <a:pt x="18508" y="12226"/>
                </a:cubicBezTo>
                <a:cubicBezTo>
                  <a:pt x="18562" y="12224"/>
                  <a:pt x="18589" y="12197"/>
                  <a:pt x="18589" y="12144"/>
                </a:cubicBezTo>
                <a:cubicBezTo>
                  <a:pt x="18590" y="11861"/>
                  <a:pt x="18590" y="11578"/>
                  <a:pt x="18591" y="11293"/>
                </a:cubicBezTo>
                <a:cubicBezTo>
                  <a:pt x="18591" y="11254"/>
                  <a:pt x="18588" y="11223"/>
                  <a:pt x="18582" y="11201"/>
                </a:cubicBezTo>
                <a:cubicBezTo>
                  <a:pt x="18572" y="11163"/>
                  <a:pt x="18542" y="11144"/>
                  <a:pt x="18490" y="11144"/>
                </a:cubicBezTo>
                <a:cubicBezTo>
                  <a:pt x="18358" y="11143"/>
                  <a:pt x="18214" y="11143"/>
                  <a:pt x="18059" y="11142"/>
                </a:cubicBezTo>
                <a:cubicBezTo>
                  <a:pt x="17940" y="11142"/>
                  <a:pt x="17843" y="11102"/>
                  <a:pt x="17760" y="11022"/>
                </a:cubicBezTo>
                <a:cubicBezTo>
                  <a:pt x="17545" y="10814"/>
                  <a:pt x="17318" y="10596"/>
                  <a:pt x="17080" y="10369"/>
                </a:cubicBezTo>
                <a:cubicBezTo>
                  <a:pt x="17020" y="10312"/>
                  <a:pt x="16920" y="10301"/>
                  <a:pt x="16834" y="10303"/>
                </a:cubicBezTo>
                <a:cubicBezTo>
                  <a:pt x="16705" y="10306"/>
                  <a:pt x="16573" y="10306"/>
                  <a:pt x="16438" y="10304"/>
                </a:cubicBezTo>
                <a:cubicBezTo>
                  <a:pt x="16349" y="10303"/>
                  <a:pt x="16264" y="10328"/>
                  <a:pt x="16204" y="10388"/>
                </a:cubicBezTo>
                <a:cubicBezTo>
                  <a:pt x="16103" y="10487"/>
                  <a:pt x="16002" y="10586"/>
                  <a:pt x="15900" y="10685"/>
                </a:cubicBezTo>
                <a:cubicBezTo>
                  <a:pt x="15809" y="10773"/>
                  <a:pt x="15709" y="10809"/>
                  <a:pt x="15586" y="10807"/>
                </a:cubicBezTo>
                <a:cubicBezTo>
                  <a:pt x="15487" y="10806"/>
                  <a:pt x="15387" y="10793"/>
                  <a:pt x="15295" y="10836"/>
                </a:cubicBezTo>
                <a:cubicBezTo>
                  <a:pt x="15263" y="10851"/>
                  <a:pt x="15226" y="10879"/>
                  <a:pt x="15184" y="10921"/>
                </a:cubicBezTo>
                <a:cubicBezTo>
                  <a:pt x="15048" y="11054"/>
                  <a:pt x="14912" y="11185"/>
                  <a:pt x="14777" y="11313"/>
                </a:cubicBezTo>
                <a:cubicBezTo>
                  <a:pt x="14750" y="11337"/>
                  <a:pt x="14724" y="11366"/>
                  <a:pt x="14698" y="11399"/>
                </a:cubicBezTo>
                <a:cubicBezTo>
                  <a:pt x="14640" y="11472"/>
                  <a:pt x="14638" y="11545"/>
                  <a:pt x="14637" y="11635"/>
                </a:cubicBezTo>
                <a:close/>
                <a:moveTo>
                  <a:pt x="14794" y="10903"/>
                </a:moveTo>
                <a:cubicBezTo>
                  <a:pt x="14794" y="10853"/>
                  <a:pt x="14752" y="10812"/>
                  <a:pt x="14699" y="10812"/>
                </a:cubicBezTo>
                <a:lnTo>
                  <a:pt x="14282" y="10811"/>
                </a:lnTo>
                <a:cubicBezTo>
                  <a:pt x="14229" y="10811"/>
                  <a:pt x="14187" y="10852"/>
                  <a:pt x="14187" y="10902"/>
                </a:cubicBezTo>
                <a:lnTo>
                  <a:pt x="14186" y="11090"/>
                </a:lnTo>
                <a:cubicBezTo>
                  <a:pt x="14186" y="11141"/>
                  <a:pt x="14228" y="11182"/>
                  <a:pt x="14281" y="11182"/>
                </a:cubicBezTo>
                <a:lnTo>
                  <a:pt x="14699" y="11183"/>
                </a:lnTo>
                <a:cubicBezTo>
                  <a:pt x="14751" y="11183"/>
                  <a:pt x="14794" y="11142"/>
                  <a:pt x="14794" y="11091"/>
                </a:cubicBezTo>
                <a:lnTo>
                  <a:pt x="14794" y="10903"/>
                </a:lnTo>
                <a:close/>
                <a:moveTo>
                  <a:pt x="10007" y="14636"/>
                </a:moveTo>
                <a:cubicBezTo>
                  <a:pt x="10107" y="14635"/>
                  <a:pt x="10183" y="14693"/>
                  <a:pt x="10184" y="14793"/>
                </a:cubicBezTo>
                <a:cubicBezTo>
                  <a:pt x="10184" y="15004"/>
                  <a:pt x="10184" y="15229"/>
                  <a:pt x="10185" y="15470"/>
                </a:cubicBezTo>
                <a:cubicBezTo>
                  <a:pt x="10185" y="15538"/>
                  <a:pt x="10220" y="15572"/>
                  <a:pt x="10290" y="15572"/>
                </a:cubicBezTo>
                <a:cubicBezTo>
                  <a:pt x="10415" y="15570"/>
                  <a:pt x="10534" y="15570"/>
                  <a:pt x="10649" y="15570"/>
                </a:cubicBezTo>
                <a:cubicBezTo>
                  <a:pt x="10687" y="15570"/>
                  <a:pt x="10724" y="15562"/>
                  <a:pt x="10759" y="15547"/>
                </a:cubicBezTo>
                <a:cubicBezTo>
                  <a:pt x="10787" y="15535"/>
                  <a:pt x="10816" y="15514"/>
                  <a:pt x="10848" y="15484"/>
                </a:cubicBezTo>
                <a:cubicBezTo>
                  <a:pt x="11076" y="15266"/>
                  <a:pt x="11300" y="15051"/>
                  <a:pt x="11519" y="14838"/>
                </a:cubicBezTo>
                <a:cubicBezTo>
                  <a:pt x="11680" y="14681"/>
                  <a:pt x="11836" y="14531"/>
                  <a:pt x="11986" y="14388"/>
                </a:cubicBezTo>
                <a:cubicBezTo>
                  <a:pt x="12231" y="14153"/>
                  <a:pt x="12471" y="13922"/>
                  <a:pt x="12706" y="13695"/>
                </a:cubicBezTo>
                <a:cubicBezTo>
                  <a:pt x="12753" y="13649"/>
                  <a:pt x="12778" y="13595"/>
                  <a:pt x="12780" y="13533"/>
                </a:cubicBezTo>
                <a:cubicBezTo>
                  <a:pt x="12783" y="13408"/>
                  <a:pt x="12784" y="13255"/>
                  <a:pt x="12782" y="13074"/>
                </a:cubicBezTo>
                <a:cubicBezTo>
                  <a:pt x="12782" y="13026"/>
                  <a:pt x="12756" y="13002"/>
                  <a:pt x="12705" y="13002"/>
                </a:cubicBezTo>
                <a:cubicBezTo>
                  <a:pt x="12465" y="13001"/>
                  <a:pt x="12231" y="13001"/>
                  <a:pt x="12004" y="13003"/>
                </a:cubicBezTo>
                <a:cubicBezTo>
                  <a:pt x="11865" y="13003"/>
                  <a:pt x="11755" y="12986"/>
                  <a:pt x="11659" y="12890"/>
                </a:cubicBezTo>
                <a:cubicBezTo>
                  <a:pt x="11585" y="12815"/>
                  <a:pt x="11507" y="12739"/>
                  <a:pt x="11425" y="12662"/>
                </a:cubicBezTo>
                <a:cubicBezTo>
                  <a:pt x="11347" y="12588"/>
                  <a:pt x="11292" y="12494"/>
                  <a:pt x="11292" y="12387"/>
                </a:cubicBezTo>
                <a:cubicBezTo>
                  <a:pt x="11292" y="12226"/>
                  <a:pt x="11293" y="12082"/>
                  <a:pt x="11294" y="11954"/>
                </a:cubicBezTo>
                <a:cubicBezTo>
                  <a:pt x="11294" y="11917"/>
                  <a:pt x="11255" y="11906"/>
                  <a:pt x="11224" y="11906"/>
                </a:cubicBezTo>
                <a:cubicBezTo>
                  <a:pt x="10688" y="11904"/>
                  <a:pt x="10141" y="11904"/>
                  <a:pt x="9585" y="11905"/>
                </a:cubicBezTo>
                <a:cubicBezTo>
                  <a:pt x="9481" y="11905"/>
                  <a:pt x="9409" y="11947"/>
                  <a:pt x="9337" y="12017"/>
                </a:cubicBezTo>
                <a:cubicBezTo>
                  <a:pt x="9246" y="12106"/>
                  <a:pt x="9134" y="12214"/>
                  <a:pt x="8999" y="12342"/>
                </a:cubicBezTo>
                <a:cubicBezTo>
                  <a:pt x="8948" y="12391"/>
                  <a:pt x="8899" y="12441"/>
                  <a:pt x="8853" y="12493"/>
                </a:cubicBezTo>
                <a:cubicBezTo>
                  <a:pt x="8817" y="12535"/>
                  <a:pt x="8798" y="12582"/>
                  <a:pt x="8798" y="12636"/>
                </a:cubicBezTo>
                <a:cubicBezTo>
                  <a:pt x="8795" y="13240"/>
                  <a:pt x="8795" y="13879"/>
                  <a:pt x="8797" y="14551"/>
                </a:cubicBezTo>
                <a:cubicBezTo>
                  <a:pt x="8798" y="14652"/>
                  <a:pt x="8912" y="14640"/>
                  <a:pt x="8982" y="14641"/>
                </a:cubicBezTo>
                <a:cubicBezTo>
                  <a:pt x="9314" y="14642"/>
                  <a:pt x="9656" y="14641"/>
                  <a:pt x="10007" y="14636"/>
                </a:cubicBezTo>
                <a:close/>
                <a:moveTo>
                  <a:pt x="18052" y="13435"/>
                </a:moveTo>
                <a:cubicBezTo>
                  <a:pt x="18053" y="13499"/>
                  <a:pt x="18015" y="13594"/>
                  <a:pt x="17970" y="13642"/>
                </a:cubicBezTo>
                <a:cubicBezTo>
                  <a:pt x="17919" y="13696"/>
                  <a:pt x="17871" y="13749"/>
                  <a:pt x="17826" y="13801"/>
                </a:cubicBezTo>
                <a:cubicBezTo>
                  <a:pt x="17784" y="13848"/>
                  <a:pt x="17786" y="13893"/>
                  <a:pt x="17832" y="13937"/>
                </a:cubicBezTo>
                <a:cubicBezTo>
                  <a:pt x="17900" y="14001"/>
                  <a:pt x="17967" y="14066"/>
                  <a:pt x="18035" y="14131"/>
                </a:cubicBezTo>
                <a:cubicBezTo>
                  <a:pt x="18082" y="14177"/>
                  <a:pt x="18130" y="14176"/>
                  <a:pt x="18177" y="14129"/>
                </a:cubicBezTo>
                <a:cubicBezTo>
                  <a:pt x="18237" y="14070"/>
                  <a:pt x="18299" y="14009"/>
                  <a:pt x="18361" y="13947"/>
                </a:cubicBezTo>
                <a:cubicBezTo>
                  <a:pt x="18429" y="13880"/>
                  <a:pt x="18462" y="13807"/>
                  <a:pt x="18462" y="13728"/>
                </a:cubicBezTo>
                <a:cubicBezTo>
                  <a:pt x="18461" y="13657"/>
                  <a:pt x="18462" y="13587"/>
                  <a:pt x="18464" y="13518"/>
                </a:cubicBezTo>
                <a:cubicBezTo>
                  <a:pt x="18466" y="13424"/>
                  <a:pt x="18513" y="13342"/>
                  <a:pt x="18589" y="13275"/>
                </a:cubicBezTo>
                <a:cubicBezTo>
                  <a:pt x="18652" y="13219"/>
                  <a:pt x="18710" y="13163"/>
                  <a:pt x="18763" y="13107"/>
                </a:cubicBezTo>
                <a:cubicBezTo>
                  <a:pt x="18807" y="13060"/>
                  <a:pt x="18829" y="13006"/>
                  <a:pt x="18830" y="12942"/>
                </a:cubicBezTo>
                <a:cubicBezTo>
                  <a:pt x="18831" y="12820"/>
                  <a:pt x="18831" y="12709"/>
                  <a:pt x="18829" y="12609"/>
                </a:cubicBezTo>
                <a:cubicBezTo>
                  <a:pt x="18827" y="12509"/>
                  <a:pt x="18763" y="12439"/>
                  <a:pt x="18689" y="12374"/>
                </a:cubicBezTo>
                <a:cubicBezTo>
                  <a:pt x="18640" y="12332"/>
                  <a:pt x="18589" y="12307"/>
                  <a:pt x="18533" y="12299"/>
                </a:cubicBezTo>
                <a:cubicBezTo>
                  <a:pt x="18436" y="12287"/>
                  <a:pt x="18337" y="12287"/>
                  <a:pt x="18255" y="12348"/>
                </a:cubicBezTo>
                <a:cubicBezTo>
                  <a:pt x="18212" y="12380"/>
                  <a:pt x="18170" y="12419"/>
                  <a:pt x="18128" y="12464"/>
                </a:cubicBezTo>
                <a:cubicBezTo>
                  <a:pt x="18076" y="12521"/>
                  <a:pt x="18049" y="12586"/>
                  <a:pt x="18048" y="12659"/>
                </a:cubicBezTo>
                <a:cubicBezTo>
                  <a:pt x="18046" y="12910"/>
                  <a:pt x="18047" y="13169"/>
                  <a:pt x="18052" y="13435"/>
                </a:cubicBezTo>
                <a:close/>
                <a:moveTo>
                  <a:pt x="13388" y="15328"/>
                </a:moveTo>
                <a:cubicBezTo>
                  <a:pt x="13388" y="15463"/>
                  <a:pt x="13387" y="15596"/>
                  <a:pt x="13386" y="15727"/>
                </a:cubicBezTo>
                <a:cubicBezTo>
                  <a:pt x="13386" y="15789"/>
                  <a:pt x="13434" y="15835"/>
                  <a:pt x="13499" y="15831"/>
                </a:cubicBezTo>
                <a:cubicBezTo>
                  <a:pt x="13585" y="15826"/>
                  <a:pt x="13667" y="15825"/>
                  <a:pt x="13745" y="15827"/>
                </a:cubicBezTo>
                <a:cubicBezTo>
                  <a:pt x="13808" y="15829"/>
                  <a:pt x="13874" y="15874"/>
                  <a:pt x="13877" y="15941"/>
                </a:cubicBezTo>
                <a:cubicBezTo>
                  <a:pt x="13880" y="16001"/>
                  <a:pt x="13911" y="16062"/>
                  <a:pt x="13970" y="16125"/>
                </a:cubicBezTo>
                <a:cubicBezTo>
                  <a:pt x="14058" y="16218"/>
                  <a:pt x="14143" y="16306"/>
                  <a:pt x="14225" y="16387"/>
                </a:cubicBezTo>
                <a:cubicBezTo>
                  <a:pt x="14270" y="16432"/>
                  <a:pt x="14315" y="16432"/>
                  <a:pt x="14360" y="16388"/>
                </a:cubicBezTo>
                <a:cubicBezTo>
                  <a:pt x="14514" y="16238"/>
                  <a:pt x="14668" y="16091"/>
                  <a:pt x="14822" y="15947"/>
                </a:cubicBezTo>
                <a:cubicBezTo>
                  <a:pt x="14913" y="15863"/>
                  <a:pt x="14984" y="15770"/>
                  <a:pt x="15095" y="15710"/>
                </a:cubicBezTo>
                <a:cubicBezTo>
                  <a:pt x="15171" y="15668"/>
                  <a:pt x="15255" y="15669"/>
                  <a:pt x="15340" y="15674"/>
                </a:cubicBezTo>
                <a:cubicBezTo>
                  <a:pt x="15433" y="15679"/>
                  <a:pt x="15511" y="15651"/>
                  <a:pt x="15579" y="15586"/>
                </a:cubicBezTo>
                <a:cubicBezTo>
                  <a:pt x="15671" y="15498"/>
                  <a:pt x="15761" y="15410"/>
                  <a:pt x="15851" y="15320"/>
                </a:cubicBezTo>
                <a:cubicBezTo>
                  <a:pt x="15890" y="15280"/>
                  <a:pt x="15911" y="15235"/>
                  <a:pt x="15912" y="15184"/>
                </a:cubicBezTo>
                <a:cubicBezTo>
                  <a:pt x="15915" y="15097"/>
                  <a:pt x="15916" y="14992"/>
                  <a:pt x="15916" y="14870"/>
                </a:cubicBezTo>
                <a:cubicBezTo>
                  <a:pt x="15916" y="14808"/>
                  <a:pt x="15884" y="14778"/>
                  <a:pt x="15821" y="14778"/>
                </a:cubicBezTo>
                <a:cubicBezTo>
                  <a:pt x="15601" y="14779"/>
                  <a:pt x="15393" y="14779"/>
                  <a:pt x="15196" y="14779"/>
                </a:cubicBezTo>
                <a:cubicBezTo>
                  <a:pt x="15077" y="14780"/>
                  <a:pt x="14981" y="14755"/>
                  <a:pt x="14978" y="14622"/>
                </a:cubicBezTo>
                <a:cubicBezTo>
                  <a:pt x="14975" y="14500"/>
                  <a:pt x="14976" y="14374"/>
                  <a:pt x="14980" y="14245"/>
                </a:cubicBezTo>
                <a:cubicBezTo>
                  <a:pt x="14983" y="14159"/>
                  <a:pt x="14877" y="14154"/>
                  <a:pt x="14817" y="14158"/>
                </a:cubicBezTo>
                <a:cubicBezTo>
                  <a:pt x="14723" y="14162"/>
                  <a:pt x="14655" y="14080"/>
                  <a:pt x="14658" y="13994"/>
                </a:cubicBezTo>
                <a:cubicBezTo>
                  <a:pt x="14660" y="13921"/>
                  <a:pt x="14661" y="13851"/>
                  <a:pt x="14661" y="13784"/>
                </a:cubicBezTo>
                <a:cubicBezTo>
                  <a:pt x="14661" y="13706"/>
                  <a:pt x="14622" y="13667"/>
                  <a:pt x="14544" y="13667"/>
                </a:cubicBezTo>
                <a:cubicBezTo>
                  <a:pt x="14216" y="13666"/>
                  <a:pt x="13675" y="13667"/>
                  <a:pt x="12921" y="13670"/>
                </a:cubicBezTo>
                <a:cubicBezTo>
                  <a:pt x="12894" y="13670"/>
                  <a:pt x="12859" y="13680"/>
                  <a:pt x="12815" y="13701"/>
                </a:cubicBezTo>
                <a:cubicBezTo>
                  <a:pt x="12789" y="13713"/>
                  <a:pt x="12761" y="13735"/>
                  <a:pt x="12731" y="13766"/>
                </a:cubicBezTo>
                <a:cubicBezTo>
                  <a:pt x="12694" y="13805"/>
                  <a:pt x="12654" y="13844"/>
                  <a:pt x="12612" y="13884"/>
                </a:cubicBezTo>
                <a:cubicBezTo>
                  <a:pt x="12390" y="14093"/>
                  <a:pt x="12178" y="14296"/>
                  <a:pt x="11977" y="14491"/>
                </a:cubicBezTo>
                <a:cubicBezTo>
                  <a:pt x="11954" y="14513"/>
                  <a:pt x="11922" y="14539"/>
                  <a:pt x="11896" y="14565"/>
                </a:cubicBezTo>
                <a:cubicBezTo>
                  <a:pt x="11795" y="14670"/>
                  <a:pt x="11690" y="14771"/>
                  <a:pt x="11582" y="14868"/>
                </a:cubicBezTo>
                <a:cubicBezTo>
                  <a:pt x="11578" y="14872"/>
                  <a:pt x="11578" y="14877"/>
                  <a:pt x="11581" y="14881"/>
                </a:cubicBezTo>
                <a:cubicBezTo>
                  <a:pt x="11583" y="14883"/>
                  <a:pt x="11585" y="14884"/>
                  <a:pt x="11587" y="14884"/>
                </a:cubicBezTo>
                <a:cubicBezTo>
                  <a:pt x="11651" y="14891"/>
                  <a:pt x="11715" y="14885"/>
                  <a:pt x="11780" y="14885"/>
                </a:cubicBezTo>
                <a:cubicBezTo>
                  <a:pt x="12169" y="14886"/>
                  <a:pt x="12561" y="14887"/>
                  <a:pt x="12956" y="14888"/>
                </a:cubicBezTo>
                <a:cubicBezTo>
                  <a:pt x="13103" y="14888"/>
                  <a:pt x="13196" y="14980"/>
                  <a:pt x="13289" y="15077"/>
                </a:cubicBezTo>
                <a:cubicBezTo>
                  <a:pt x="13353" y="15143"/>
                  <a:pt x="13388" y="15234"/>
                  <a:pt x="13388" y="15328"/>
                </a:cubicBezTo>
                <a:close/>
                <a:moveTo>
                  <a:pt x="17464" y="14017"/>
                </a:moveTo>
                <a:cubicBezTo>
                  <a:pt x="17476" y="14127"/>
                  <a:pt x="17438" y="14246"/>
                  <a:pt x="17360" y="14327"/>
                </a:cubicBezTo>
                <a:cubicBezTo>
                  <a:pt x="17305" y="14384"/>
                  <a:pt x="17248" y="14436"/>
                  <a:pt x="17191" y="14482"/>
                </a:cubicBezTo>
                <a:cubicBezTo>
                  <a:pt x="17124" y="14536"/>
                  <a:pt x="17047" y="14563"/>
                  <a:pt x="16959" y="14562"/>
                </a:cubicBezTo>
                <a:cubicBezTo>
                  <a:pt x="16651" y="14561"/>
                  <a:pt x="16354" y="14562"/>
                  <a:pt x="16067" y="14565"/>
                </a:cubicBezTo>
                <a:cubicBezTo>
                  <a:pt x="16029" y="14565"/>
                  <a:pt x="16003" y="14580"/>
                  <a:pt x="15992" y="14609"/>
                </a:cubicBezTo>
                <a:cubicBezTo>
                  <a:pt x="15979" y="14643"/>
                  <a:pt x="15980" y="14702"/>
                  <a:pt x="15983" y="14743"/>
                </a:cubicBezTo>
                <a:cubicBezTo>
                  <a:pt x="15990" y="14892"/>
                  <a:pt x="15989" y="15035"/>
                  <a:pt x="15980" y="15171"/>
                </a:cubicBezTo>
                <a:cubicBezTo>
                  <a:pt x="15980" y="15175"/>
                  <a:pt x="15983" y="15179"/>
                  <a:pt x="15988" y="15180"/>
                </a:cubicBezTo>
                <a:cubicBezTo>
                  <a:pt x="15990" y="15180"/>
                  <a:pt x="15992" y="15179"/>
                  <a:pt x="15993" y="15178"/>
                </a:cubicBezTo>
                <a:cubicBezTo>
                  <a:pt x="16046" y="15145"/>
                  <a:pt x="16082" y="15094"/>
                  <a:pt x="16137" y="15060"/>
                </a:cubicBezTo>
                <a:cubicBezTo>
                  <a:pt x="16196" y="15024"/>
                  <a:pt x="16267" y="15006"/>
                  <a:pt x="16350" y="15007"/>
                </a:cubicBezTo>
                <a:cubicBezTo>
                  <a:pt x="16711" y="15010"/>
                  <a:pt x="17075" y="15010"/>
                  <a:pt x="17442" y="15006"/>
                </a:cubicBezTo>
                <a:cubicBezTo>
                  <a:pt x="17519" y="15006"/>
                  <a:pt x="17582" y="14982"/>
                  <a:pt x="17629" y="14937"/>
                </a:cubicBezTo>
                <a:cubicBezTo>
                  <a:pt x="17756" y="14813"/>
                  <a:pt x="17875" y="14698"/>
                  <a:pt x="17984" y="14591"/>
                </a:cubicBezTo>
                <a:cubicBezTo>
                  <a:pt x="18070" y="14507"/>
                  <a:pt x="18091" y="14381"/>
                  <a:pt x="18047" y="14275"/>
                </a:cubicBezTo>
                <a:cubicBezTo>
                  <a:pt x="18033" y="14240"/>
                  <a:pt x="18001" y="14200"/>
                  <a:pt x="17953" y="14157"/>
                </a:cubicBezTo>
                <a:cubicBezTo>
                  <a:pt x="17905" y="14114"/>
                  <a:pt x="17859" y="14070"/>
                  <a:pt x="17817" y="14024"/>
                </a:cubicBezTo>
                <a:cubicBezTo>
                  <a:pt x="17747" y="13950"/>
                  <a:pt x="17673" y="13906"/>
                  <a:pt x="17571" y="13904"/>
                </a:cubicBezTo>
                <a:cubicBezTo>
                  <a:pt x="17500" y="13902"/>
                  <a:pt x="17457" y="13952"/>
                  <a:pt x="17464" y="14017"/>
                </a:cubicBezTo>
                <a:close/>
                <a:moveTo>
                  <a:pt x="13493" y="15903"/>
                </a:moveTo>
                <a:cubicBezTo>
                  <a:pt x="13370" y="15905"/>
                  <a:pt x="13315" y="15822"/>
                  <a:pt x="13317" y="15710"/>
                </a:cubicBezTo>
                <a:cubicBezTo>
                  <a:pt x="13320" y="15586"/>
                  <a:pt x="13321" y="15465"/>
                  <a:pt x="13320" y="15348"/>
                </a:cubicBezTo>
                <a:cubicBezTo>
                  <a:pt x="13319" y="15200"/>
                  <a:pt x="13243" y="15129"/>
                  <a:pt x="13140" y="15035"/>
                </a:cubicBezTo>
                <a:cubicBezTo>
                  <a:pt x="13085" y="14985"/>
                  <a:pt x="13016" y="14960"/>
                  <a:pt x="12932" y="14960"/>
                </a:cubicBezTo>
                <a:cubicBezTo>
                  <a:pt x="12507" y="14963"/>
                  <a:pt x="12074" y="14964"/>
                  <a:pt x="11632" y="14962"/>
                </a:cubicBezTo>
                <a:cubicBezTo>
                  <a:pt x="11560" y="14962"/>
                  <a:pt x="11483" y="14980"/>
                  <a:pt x="11431" y="15028"/>
                </a:cubicBezTo>
                <a:cubicBezTo>
                  <a:pt x="11254" y="15193"/>
                  <a:pt x="11074" y="15367"/>
                  <a:pt x="10891" y="15551"/>
                </a:cubicBezTo>
                <a:cubicBezTo>
                  <a:pt x="10839" y="15603"/>
                  <a:pt x="10813" y="15664"/>
                  <a:pt x="10813" y="15733"/>
                </a:cubicBezTo>
                <a:cubicBezTo>
                  <a:pt x="10814" y="15913"/>
                  <a:pt x="10813" y="16114"/>
                  <a:pt x="10811" y="16334"/>
                </a:cubicBezTo>
                <a:cubicBezTo>
                  <a:pt x="10809" y="16426"/>
                  <a:pt x="10821" y="16508"/>
                  <a:pt x="10877" y="16574"/>
                </a:cubicBezTo>
                <a:cubicBezTo>
                  <a:pt x="10923" y="16629"/>
                  <a:pt x="10987" y="16692"/>
                  <a:pt x="11068" y="16763"/>
                </a:cubicBezTo>
                <a:cubicBezTo>
                  <a:pt x="11156" y="16840"/>
                  <a:pt x="11195" y="16932"/>
                  <a:pt x="11202" y="17046"/>
                </a:cubicBezTo>
                <a:cubicBezTo>
                  <a:pt x="11205" y="17090"/>
                  <a:pt x="11231" y="17137"/>
                  <a:pt x="11282" y="17137"/>
                </a:cubicBezTo>
                <a:cubicBezTo>
                  <a:pt x="11616" y="17137"/>
                  <a:pt x="11957" y="17137"/>
                  <a:pt x="12304" y="17138"/>
                </a:cubicBezTo>
                <a:cubicBezTo>
                  <a:pt x="12403" y="17139"/>
                  <a:pt x="12487" y="17106"/>
                  <a:pt x="12555" y="17039"/>
                </a:cubicBezTo>
                <a:cubicBezTo>
                  <a:pt x="12605" y="16990"/>
                  <a:pt x="12654" y="16943"/>
                  <a:pt x="12701" y="16900"/>
                </a:cubicBezTo>
                <a:cubicBezTo>
                  <a:pt x="12790" y="16819"/>
                  <a:pt x="12882" y="16805"/>
                  <a:pt x="13014" y="16806"/>
                </a:cubicBezTo>
                <a:cubicBezTo>
                  <a:pt x="13255" y="16809"/>
                  <a:pt x="13492" y="16810"/>
                  <a:pt x="13724" y="16809"/>
                </a:cubicBezTo>
                <a:cubicBezTo>
                  <a:pt x="13846" y="16809"/>
                  <a:pt x="13928" y="16804"/>
                  <a:pt x="14005" y="16736"/>
                </a:cubicBezTo>
                <a:cubicBezTo>
                  <a:pt x="14067" y="16683"/>
                  <a:pt x="14126" y="16624"/>
                  <a:pt x="14184" y="16560"/>
                </a:cubicBezTo>
                <a:cubicBezTo>
                  <a:pt x="14226" y="16514"/>
                  <a:pt x="14191" y="16462"/>
                  <a:pt x="14155" y="16426"/>
                </a:cubicBezTo>
                <a:cubicBezTo>
                  <a:pt x="14076" y="16343"/>
                  <a:pt x="13996" y="16261"/>
                  <a:pt x="13916" y="16178"/>
                </a:cubicBezTo>
                <a:cubicBezTo>
                  <a:pt x="13858" y="16119"/>
                  <a:pt x="13821" y="16046"/>
                  <a:pt x="13812" y="15965"/>
                </a:cubicBezTo>
                <a:cubicBezTo>
                  <a:pt x="13809" y="15931"/>
                  <a:pt x="13780" y="15903"/>
                  <a:pt x="13744" y="15903"/>
                </a:cubicBezTo>
                <a:cubicBezTo>
                  <a:pt x="13665" y="15901"/>
                  <a:pt x="13581" y="15901"/>
                  <a:pt x="13493" y="15903"/>
                </a:cubicBezTo>
                <a:close/>
                <a:moveTo>
                  <a:pt x="12716" y="16979"/>
                </a:moveTo>
                <a:cubicBezTo>
                  <a:pt x="12586" y="17117"/>
                  <a:pt x="12499" y="17210"/>
                  <a:pt x="12291" y="17209"/>
                </a:cubicBezTo>
                <a:cubicBezTo>
                  <a:pt x="11981" y="17208"/>
                  <a:pt x="11651" y="17209"/>
                  <a:pt x="11302" y="17210"/>
                </a:cubicBezTo>
                <a:cubicBezTo>
                  <a:pt x="11236" y="17210"/>
                  <a:pt x="11202" y="17240"/>
                  <a:pt x="11200" y="17299"/>
                </a:cubicBezTo>
                <a:cubicBezTo>
                  <a:pt x="11199" y="17355"/>
                  <a:pt x="11199" y="17413"/>
                  <a:pt x="11201" y="17473"/>
                </a:cubicBezTo>
                <a:cubicBezTo>
                  <a:pt x="11204" y="17561"/>
                  <a:pt x="11263" y="17561"/>
                  <a:pt x="11334" y="17562"/>
                </a:cubicBezTo>
                <a:cubicBezTo>
                  <a:pt x="11457" y="17563"/>
                  <a:pt x="11579" y="17564"/>
                  <a:pt x="11699" y="17563"/>
                </a:cubicBezTo>
                <a:cubicBezTo>
                  <a:pt x="11821" y="17562"/>
                  <a:pt x="11908" y="17590"/>
                  <a:pt x="11989" y="17668"/>
                </a:cubicBezTo>
                <a:cubicBezTo>
                  <a:pt x="12177" y="17848"/>
                  <a:pt x="12365" y="18029"/>
                  <a:pt x="12554" y="18212"/>
                </a:cubicBezTo>
                <a:cubicBezTo>
                  <a:pt x="12620" y="18276"/>
                  <a:pt x="12698" y="18303"/>
                  <a:pt x="12794" y="18298"/>
                </a:cubicBezTo>
                <a:cubicBezTo>
                  <a:pt x="12923" y="18291"/>
                  <a:pt x="13119" y="18276"/>
                  <a:pt x="13118" y="18460"/>
                </a:cubicBezTo>
                <a:cubicBezTo>
                  <a:pt x="13118" y="18558"/>
                  <a:pt x="13118" y="18661"/>
                  <a:pt x="13120" y="18769"/>
                </a:cubicBezTo>
                <a:cubicBezTo>
                  <a:pt x="13121" y="18786"/>
                  <a:pt x="13126" y="18802"/>
                  <a:pt x="13137" y="18817"/>
                </a:cubicBezTo>
                <a:cubicBezTo>
                  <a:pt x="13140" y="18820"/>
                  <a:pt x="13143" y="18822"/>
                  <a:pt x="13147" y="18822"/>
                </a:cubicBezTo>
                <a:cubicBezTo>
                  <a:pt x="13210" y="18826"/>
                  <a:pt x="13308" y="18725"/>
                  <a:pt x="13354" y="18678"/>
                </a:cubicBezTo>
                <a:cubicBezTo>
                  <a:pt x="13492" y="18539"/>
                  <a:pt x="13644" y="18390"/>
                  <a:pt x="13809" y="18230"/>
                </a:cubicBezTo>
                <a:cubicBezTo>
                  <a:pt x="13894" y="18147"/>
                  <a:pt x="13914" y="18064"/>
                  <a:pt x="13913" y="17950"/>
                </a:cubicBezTo>
                <a:cubicBezTo>
                  <a:pt x="13909" y="17627"/>
                  <a:pt x="13907" y="17311"/>
                  <a:pt x="13908" y="17001"/>
                </a:cubicBezTo>
                <a:cubicBezTo>
                  <a:pt x="13908" y="16940"/>
                  <a:pt x="13900" y="16884"/>
                  <a:pt x="13827" y="16882"/>
                </a:cubicBezTo>
                <a:cubicBezTo>
                  <a:pt x="13645" y="16877"/>
                  <a:pt x="13361" y="16876"/>
                  <a:pt x="12975" y="16879"/>
                </a:cubicBezTo>
                <a:cubicBezTo>
                  <a:pt x="12871" y="16879"/>
                  <a:pt x="12784" y="16906"/>
                  <a:pt x="12716" y="16979"/>
                </a:cubicBezTo>
                <a:close/>
                <a:moveTo>
                  <a:pt x="10044" y="19787"/>
                </a:moveTo>
                <a:cubicBezTo>
                  <a:pt x="10140" y="19789"/>
                  <a:pt x="10226" y="19825"/>
                  <a:pt x="10301" y="19897"/>
                </a:cubicBezTo>
                <a:cubicBezTo>
                  <a:pt x="10622" y="20206"/>
                  <a:pt x="10925" y="20499"/>
                  <a:pt x="11211" y="20774"/>
                </a:cubicBezTo>
                <a:cubicBezTo>
                  <a:pt x="11289" y="20849"/>
                  <a:pt x="11327" y="20935"/>
                  <a:pt x="11325" y="21032"/>
                </a:cubicBezTo>
                <a:cubicBezTo>
                  <a:pt x="11323" y="21154"/>
                  <a:pt x="11323" y="21285"/>
                  <a:pt x="11326" y="21424"/>
                </a:cubicBezTo>
                <a:cubicBezTo>
                  <a:pt x="11327" y="21450"/>
                  <a:pt x="11326" y="21475"/>
                  <a:pt x="11323" y="21500"/>
                </a:cubicBezTo>
                <a:cubicBezTo>
                  <a:pt x="11321" y="21510"/>
                  <a:pt x="11326" y="21516"/>
                  <a:pt x="11337" y="21516"/>
                </a:cubicBezTo>
                <a:cubicBezTo>
                  <a:pt x="11344" y="21516"/>
                  <a:pt x="11350" y="21514"/>
                  <a:pt x="11355" y="21509"/>
                </a:cubicBezTo>
                <a:cubicBezTo>
                  <a:pt x="11382" y="21477"/>
                  <a:pt x="11411" y="21447"/>
                  <a:pt x="11442" y="21417"/>
                </a:cubicBezTo>
                <a:cubicBezTo>
                  <a:pt x="11569" y="21296"/>
                  <a:pt x="11695" y="21178"/>
                  <a:pt x="11822" y="21062"/>
                </a:cubicBezTo>
                <a:cubicBezTo>
                  <a:pt x="11897" y="20992"/>
                  <a:pt x="11936" y="20908"/>
                  <a:pt x="11937" y="20811"/>
                </a:cubicBezTo>
                <a:cubicBezTo>
                  <a:pt x="11938" y="20665"/>
                  <a:pt x="11937" y="20507"/>
                  <a:pt x="11933" y="20339"/>
                </a:cubicBezTo>
                <a:cubicBezTo>
                  <a:pt x="11931" y="20236"/>
                  <a:pt x="11955" y="20134"/>
                  <a:pt x="12029" y="20063"/>
                </a:cubicBezTo>
                <a:cubicBezTo>
                  <a:pt x="12168" y="19930"/>
                  <a:pt x="12301" y="19801"/>
                  <a:pt x="12428" y="19677"/>
                </a:cubicBezTo>
                <a:cubicBezTo>
                  <a:pt x="12507" y="19598"/>
                  <a:pt x="12644" y="19530"/>
                  <a:pt x="12748" y="19593"/>
                </a:cubicBezTo>
                <a:cubicBezTo>
                  <a:pt x="12856" y="19658"/>
                  <a:pt x="12792" y="19788"/>
                  <a:pt x="12731" y="19855"/>
                </a:cubicBezTo>
                <a:cubicBezTo>
                  <a:pt x="12693" y="19898"/>
                  <a:pt x="12652" y="19940"/>
                  <a:pt x="12609" y="19980"/>
                </a:cubicBezTo>
                <a:cubicBezTo>
                  <a:pt x="12502" y="20079"/>
                  <a:pt x="12405" y="20172"/>
                  <a:pt x="12318" y="20261"/>
                </a:cubicBezTo>
                <a:cubicBezTo>
                  <a:pt x="12287" y="20292"/>
                  <a:pt x="12268" y="20322"/>
                  <a:pt x="12261" y="20352"/>
                </a:cubicBezTo>
                <a:cubicBezTo>
                  <a:pt x="12254" y="20384"/>
                  <a:pt x="12262" y="20388"/>
                  <a:pt x="12285" y="20364"/>
                </a:cubicBezTo>
                <a:cubicBezTo>
                  <a:pt x="12330" y="20319"/>
                  <a:pt x="12375" y="20274"/>
                  <a:pt x="12418" y="20232"/>
                </a:cubicBezTo>
                <a:cubicBezTo>
                  <a:pt x="12566" y="20085"/>
                  <a:pt x="12716" y="19940"/>
                  <a:pt x="12868" y="19797"/>
                </a:cubicBezTo>
                <a:cubicBezTo>
                  <a:pt x="12931" y="19737"/>
                  <a:pt x="12968" y="19661"/>
                  <a:pt x="12967" y="19577"/>
                </a:cubicBezTo>
                <a:cubicBezTo>
                  <a:pt x="12966" y="19524"/>
                  <a:pt x="12963" y="19467"/>
                  <a:pt x="12981" y="19418"/>
                </a:cubicBezTo>
                <a:cubicBezTo>
                  <a:pt x="13003" y="19356"/>
                  <a:pt x="13050" y="19299"/>
                  <a:pt x="13096" y="19252"/>
                </a:cubicBezTo>
                <a:cubicBezTo>
                  <a:pt x="13185" y="19162"/>
                  <a:pt x="13184" y="19061"/>
                  <a:pt x="13176" y="18945"/>
                </a:cubicBezTo>
                <a:cubicBezTo>
                  <a:pt x="13175" y="18925"/>
                  <a:pt x="13169" y="18908"/>
                  <a:pt x="13149" y="18900"/>
                </a:cubicBezTo>
                <a:cubicBezTo>
                  <a:pt x="13079" y="18872"/>
                  <a:pt x="13045" y="18810"/>
                  <a:pt x="13048" y="18714"/>
                </a:cubicBezTo>
                <a:cubicBezTo>
                  <a:pt x="13050" y="18623"/>
                  <a:pt x="13051" y="18538"/>
                  <a:pt x="13051" y="18460"/>
                </a:cubicBezTo>
                <a:cubicBezTo>
                  <a:pt x="13050" y="18387"/>
                  <a:pt x="12999" y="18366"/>
                  <a:pt x="12929" y="18366"/>
                </a:cubicBezTo>
                <a:cubicBezTo>
                  <a:pt x="12793" y="18366"/>
                  <a:pt x="12627" y="18378"/>
                  <a:pt x="12523" y="18279"/>
                </a:cubicBezTo>
                <a:cubicBezTo>
                  <a:pt x="12353" y="18117"/>
                  <a:pt x="12179" y="17949"/>
                  <a:pt x="12000" y="17776"/>
                </a:cubicBezTo>
                <a:cubicBezTo>
                  <a:pt x="11929" y="17707"/>
                  <a:pt x="11872" y="17652"/>
                  <a:pt x="11772" y="17638"/>
                </a:cubicBezTo>
                <a:cubicBezTo>
                  <a:pt x="11663" y="17622"/>
                  <a:pt x="11513" y="17634"/>
                  <a:pt x="11384" y="17632"/>
                </a:cubicBezTo>
                <a:cubicBezTo>
                  <a:pt x="11237" y="17631"/>
                  <a:pt x="11089" y="17630"/>
                  <a:pt x="10940" y="17631"/>
                </a:cubicBezTo>
                <a:cubicBezTo>
                  <a:pt x="10835" y="17632"/>
                  <a:pt x="10771" y="17649"/>
                  <a:pt x="10698" y="17714"/>
                </a:cubicBezTo>
                <a:cubicBezTo>
                  <a:pt x="10506" y="17886"/>
                  <a:pt x="10354" y="18049"/>
                  <a:pt x="10172" y="18215"/>
                </a:cubicBezTo>
                <a:cubicBezTo>
                  <a:pt x="10110" y="18271"/>
                  <a:pt x="10048" y="18331"/>
                  <a:pt x="9985" y="18395"/>
                </a:cubicBezTo>
                <a:cubicBezTo>
                  <a:pt x="9916" y="18466"/>
                  <a:pt x="9838" y="18542"/>
                  <a:pt x="9750" y="18622"/>
                </a:cubicBezTo>
                <a:cubicBezTo>
                  <a:pt x="9677" y="18690"/>
                  <a:pt x="9601" y="18764"/>
                  <a:pt x="9520" y="18845"/>
                </a:cubicBezTo>
                <a:cubicBezTo>
                  <a:pt x="9428" y="18937"/>
                  <a:pt x="9330" y="19032"/>
                  <a:pt x="9225" y="19131"/>
                </a:cubicBezTo>
                <a:cubicBezTo>
                  <a:pt x="9184" y="19169"/>
                  <a:pt x="9184" y="19208"/>
                  <a:pt x="9225" y="19248"/>
                </a:cubicBezTo>
                <a:cubicBezTo>
                  <a:pt x="9387" y="19406"/>
                  <a:pt x="9544" y="19557"/>
                  <a:pt x="9698" y="19702"/>
                </a:cubicBezTo>
                <a:cubicBezTo>
                  <a:pt x="9803" y="19801"/>
                  <a:pt x="9912" y="19785"/>
                  <a:pt x="10044" y="19787"/>
                </a:cubicBezTo>
                <a:close/>
              </a:path>
            </a:pathLst>
          </a:cu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62" name="Quilômetros…"/>
          <p:cNvSpPr txBox="1"/>
          <p:nvPr/>
        </p:nvSpPr>
        <p:spPr>
          <a:xfrm>
            <a:off x="2897008" y="3734012"/>
            <a:ext cx="5028621" cy="4103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Quilômetros</a:t>
            </a:r>
            <a:endParaRPr dirty="0"/>
          </a:p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de </a:t>
            </a:r>
            <a:r>
              <a:rPr dirty="0" err="1"/>
              <a:t>experiência</a:t>
            </a:r>
            <a:r>
              <a:rPr dirty="0"/>
              <a:t>,</a:t>
            </a:r>
          </a:p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com a </a:t>
            </a:r>
            <a:r>
              <a:rPr dirty="0" err="1"/>
              <a:t>vontade</a:t>
            </a:r>
            <a:endParaRPr dirty="0"/>
          </a:p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de </a:t>
            </a:r>
            <a:r>
              <a:rPr dirty="0" err="1"/>
              <a:t>ir</a:t>
            </a:r>
            <a:r>
              <a:rPr dirty="0"/>
              <a:t> </a:t>
            </a:r>
            <a:r>
              <a:rPr dirty="0" err="1"/>
              <a:t>ainda</a:t>
            </a:r>
            <a:r>
              <a:rPr dirty="0"/>
              <a:t> </a:t>
            </a:r>
            <a:r>
              <a:rPr dirty="0" err="1"/>
              <a:t>mais</a:t>
            </a:r>
            <a:endParaRPr dirty="0"/>
          </a:p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longe</a:t>
            </a:r>
            <a:r>
              <a:rPr dirty="0"/>
              <a:t>. </a:t>
            </a:r>
          </a:p>
        </p:txBody>
      </p:sp>
      <p:sp>
        <p:nvSpPr>
          <p:cNvPr id="463" name="Shape"/>
          <p:cNvSpPr/>
          <p:nvPr/>
        </p:nvSpPr>
        <p:spPr>
          <a:xfrm>
            <a:off x="16171333" y="6923405"/>
            <a:ext cx="404877" cy="506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0800"/>
                </a:moveTo>
                <a:cubicBezTo>
                  <a:pt x="11543" y="10800"/>
                  <a:pt x="12178" y="10589"/>
                  <a:pt x="12707" y="10166"/>
                </a:cubicBezTo>
                <a:cubicBezTo>
                  <a:pt x="13236" y="9742"/>
                  <a:pt x="13500" y="9234"/>
                  <a:pt x="13500" y="8640"/>
                </a:cubicBezTo>
                <a:cubicBezTo>
                  <a:pt x="13500" y="8046"/>
                  <a:pt x="13236" y="7537"/>
                  <a:pt x="12707" y="7115"/>
                </a:cubicBezTo>
                <a:cubicBezTo>
                  <a:pt x="12178" y="6691"/>
                  <a:pt x="11543" y="6480"/>
                  <a:pt x="10800" y="6480"/>
                </a:cubicBezTo>
                <a:cubicBezTo>
                  <a:pt x="10057" y="6480"/>
                  <a:pt x="9422" y="6691"/>
                  <a:pt x="8893" y="7115"/>
                </a:cubicBezTo>
                <a:cubicBezTo>
                  <a:pt x="8364" y="7537"/>
                  <a:pt x="8100" y="8046"/>
                  <a:pt x="8100" y="8640"/>
                </a:cubicBezTo>
                <a:cubicBezTo>
                  <a:pt x="8100" y="9234"/>
                  <a:pt x="8364" y="9742"/>
                  <a:pt x="8893" y="10166"/>
                </a:cubicBezTo>
                <a:cubicBezTo>
                  <a:pt x="9422" y="10589"/>
                  <a:pt x="10057" y="10800"/>
                  <a:pt x="10800" y="10800"/>
                </a:cubicBezTo>
                <a:close/>
                <a:moveTo>
                  <a:pt x="10800" y="18738"/>
                </a:moveTo>
                <a:cubicBezTo>
                  <a:pt x="13545" y="16722"/>
                  <a:pt x="15581" y="14891"/>
                  <a:pt x="16909" y="13243"/>
                </a:cubicBezTo>
                <a:cubicBezTo>
                  <a:pt x="18236" y="11597"/>
                  <a:pt x="18900" y="10134"/>
                  <a:pt x="18900" y="8856"/>
                </a:cubicBezTo>
                <a:cubicBezTo>
                  <a:pt x="18900" y="6894"/>
                  <a:pt x="18118" y="5288"/>
                  <a:pt x="16554" y="4037"/>
                </a:cubicBezTo>
                <a:cubicBezTo>
                  <a:pt x="14991" y="2786"/>
                  <a:pt x="13073" y="2160"/>
                  <a:pt x="10800" y="2160"/>
                </a:cubicBezTo>
                <a:cubicBezTo>
                  <a:pt x="8527" y="2160"/>
                  <a:pt x="6609" y="2786"/>
                  <a:pt x="5046" y="4037"/>
                </a:cubicBezTo>
                <a:cubicBezTo>
                  <a:pt x="3482" y="5288"/>
                  <a:pt x="2700" y="6894"/>
                  <a:pt x="2700" y="8856"/>
                </a:cubicBezTo>
                <a:cubicBezTo>
                  <a:pt x="2700" y="10134"/>
                  <a:pt x="3364" y="11597"/>
                  <a:pt x="4691" y="13243"/>
                </a:cubicBezTo>
                <a:cubicBezTo>
                  <a:pt x="6019" y="14891"/>
                  <a:pt x="8055" y="16722"/>
                  <a:pt x="10800" y="18738"/>
                </a:cubicBezTo>
                <a:close/>
                <a:moveTo>
                  <a:pt x="10800" y="21600"/>
                </a:moveTo>
                <a:cubicBezTo>
                  <a:pt x="7177" y="19134"/>
                  <a:pt x="4472" y="16844"/>
                  <a:pt x="2683" y="14728"/>
                </a:cubicBezTo>
                <a:cubicBezTo>
                  <a:pt x="894" y="12614"/>
                  <a:pt x="0" y="10656"/>
                  <a:pt x="0" y="8856"/>
                </a:cubicBezTo>
                <a:cubicBezTo>
                  <a:pt x="0" y="6156"/>
                  <a:pt x="1086" y="4005"/>
                  <a:pt x="3257" y="2403"/>
                </a:cubicBezTo>
                <a:cubicBezTo>
                  <a:pt x="5428" y="801"/>
                  <a:pt x="7942" y="0"/>
                  <a:pt x="10800" y="0"/>
                </a:cubicBezTo>
                <a:cubicBezTo>
                  <a:pt x="13658" y="0"/>
                  <a:pt x="16172" y="801"/>
                  <a:pt x="18343" y="2403"/>
                </a:cubicBezTo>
                <a:cubicBezTo>
                  <a:pt x="20514" y="4005"/>
                  <a:pt x="21600" y="6156"/>
                  <a:pt x="21600" y="8856"/>
                </a:cubicBezTo>
                <a:cubicBezTo>
                  <a:pt x="21600" y="10656"/>
                  <a:pt x="20706" y="12614"/>
                  <a:pt x="18917" y="14728"/>
                </a:cubicBezTo>
                <a:cubicBezTo>
                  <a:pt x="17128" y="16844"/>
                  <a:pt x="14423" y="19134"/>
                  <a:pt x="10800" y="21600"/>
                </a:cubicBez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64" name="Shape"/>
          <p:cNvSpPr/>
          <p:nvPr/>
        </p:nvSpPr>
        <p:spPr>
          <a:xfrm>
            <a:off x="18372666" y="5873538"/>
            <a:ext cx="404877" cy="506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0800"/>
                </a:moveTo>
                <a:cubicBezTo>
                  <a:pt x="11543" y="10800"/>
                  <a:pt x="12178" y="10589"/>
                  <a:pt x="12707" y="10166"/>
                </a:cubicBezTo>
                <a:cubicBezTo>
                  <a:pt x="13236" y="9742"/>
                  <a:pt x="13500" y="9234"/>
                  <a:pt x="13500" y="8640"/>
                </a:cubicBezTo>
                <a:cubicBezTo>
                  <a:pt x="13500" y="8046"/>
                  <a:pt x="13236" y="7537"/>
                  <a:pt x="12707" y="7115"/>
                </a:cubicBezTo>
                <a:cubicBezTo>
                  <a:pt x="12178" y="6691"/>
                  <a:pt x="11543" y="6480"/>
                  <a:pt x="10800" y="6480"/>
                </a:cubicBezTo>
                <a:cubicBezTo>
                  <a:pt x="10057" y="6480"/>
                  <a:pt x="9422" y="6691"/>
                  <a:pt x="8893" y="7115"/>
                </a:cubicBezTo>
                <a:cubicBezTo>
                  <a:pt x="8364" y="7537"/>
                  <a:pt x="8100" y="8046"/>
                  <a:pt x="8100" y="8640"/>
                </a:cubicBezTo>
                <a:cubicBezTo>
                  <a:pt x="8100" y="9234"/>
                  <a:pt x="8364" y="9742"/>
                  <a:pt x="8893" y="10166"/>
                </a:cubicBezTo>
                <a:cubicBezTo>
                  <a:pt x="9422" y="10589"/>
                  <a:pt x="10057" y="10800"/>
                  <a:pt x="10800" y="10800"/>
                </a:cubicBezTo>
                <a:close/>
                <a:moveTo>
                  <a:pt x="10800" y="18738"/>
                </a:moveTo>
                <a:cubicBezTo>
                  <a:pt x="13545" y="16722"/>
                  <a:pt x="15581" y="14891"/>
                  <a:pt x="16909" y="13243"/>
                </a:cubicBezTo>
                <a:cubicBezTo>
                  <a:pt x="18236" y="11597"/>
                  <a:pt x="18900" y="10134"/>
                  <a:pt x="18900" y="8856"/>
                </a:cubicBezTo>
                <a:cubicBezTo>
                  <a:pt x="18900" y="6894"/>
                  <a:pt x="18118" y="5288"/>
                  <a:pt x="16554" y="4037"/>
                </a:cubicBezTo>
                <a:cubicBezTo>
                  <a:pt x="14991" y="2786"/>
                  <a:pt x="13073" y="2160"/>
                  <a:pt x="10800" y="2160"/>
                </a:cubicBezTo>
                <a:cubicBezTo>
                  <a:pt x="8527" y="2160"/>
                  <a:pt x="6609" y="2786"/>
                  <a:pt x="5046" y="4037"/>
                </a:cubicBezTo>
                <a:cubicBezTo>
                  <a:pt x="3482" y="5288"/>
                  <a:pt x="2700" y="6894"/>
                  <a:pt x="2700" y="8856"/>
                </a:cubicBezTo>
                <a:cubicBezTo>
                  <a:pt x="2700" y="10134"/>
                  <a:pt x="3364" y="11597"/>
                  <a:pt x="4691" y="13243"/>
                </a:cubicBezTo>
                <a:cubicBezTo>
                  <a:pt x="6019" y="14891"/>
                  <a:pt x="8055" y="16722"/>
                  <a:pt x="10800" y="18738"/>
                </a:cubicBezTo>
                <a:close/>
                <a:moveTo>
                  <a:pt x="10800" y="21600"/>
                </a:moveTo>
                <a:cubicBezTo>
                  <a:pt x="7177" y="19134"/>
                  <a:pt x="4472" y="16844"/>
                  <a:pt x="2683" y="14728"/>
                </a:cubicBezTo>
                <a:cubicBezTo>
                  <a:pt x="894" y="12614"/>
                  <a:pt x="0" y="10656"/>
                  <a:pt x="0" y="8856"/>
                </a:cubicBezTo>
                <a:cubicBezTo>
                  <a:pt x="0" y="6156"/>
                  <a:pt x="1086" y="4005"/>
                  <a:pt x="3257" y="2403"/>
                </a:cubicBezTo>
                <a:cubicBezTo>
                  <a:pt x="5428" y="801"/>
                  <a:pt x="7942" y="0"/>
                  <a:pt x="10800" y="0"/>
                </a:cubicBezTo>
                <a:cubicBezTo>
                  <a:pt x="13658" y="0"/>
                  <a:pt x="16172" y="801"/>
                  <a:pt x="18343" y="2403"/>
                </a:cubicBezTo>
                <a:cubicBezTo>
                  <a:pt x="20514" y="4005"/>
                  <a:pt x="21600" y="6156"/>
                  <a:pt x="21600" y="8856"/>
                </a:cubicBezTo>
                <a:cubicBezTo>
                  <a:pt x="21600" y="10656"/>
                  <a:pt x="20706" y="12614"/>
                  <a:pt x="18917" y="14728"/>
                </a:cubicBezTo>
                <a:cubicBezTo>
                  <a:pt x="17128" y="16844"/>
                  <a:pt x="14423" y="19134"/>
                  <a:pt x="10800" y="21600"/>
                </a:cubicBez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65" name="Shape"/>
          <p:cNvSpPr/>
          <p:nvPr/>
        </p:nvSpPr>
        <p:spPr>
          <a:xfrm>
            <a:off x="16594666" y="8515139"/>
            <a:ext cx="404877" cy="506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0800"/>
                </a:moveTo>
                <a:cubicBezTo>
                  <a:pt x="11543" y="10800"/>
                  <a:pt x="12178" y="10589"/>
                  <a:pt x="12707" y="10166"/>
                </a:cubicBezTo>
                <a:cubicBezTo>
                  <a:pt x="13236" y="9742"/>
                  <a:pt x="13500" y="9234"/>
                  <a:pt x="13500" y="8640"/>
                </a:cubicBezTo>
                <a:cubicBezTo>
                  <a:pt x="13500" y="8046"/>
                  <a:pt x="13236" y="7537"/>
                  <a:pt x="12707" y="7115"/>
                </a:cubicBezTo>
                <a:cubicBezTo>
                  <a:pt x="12178" y="6691"/>
                  <a:pt x="11543" y="6480"/>
                  <a:pt x="10800" y="6480"/>
                </a:cubicBezTo>
                <a:cubicBezTo>
                  <a:pt x="10057" y="6480"/>
                  <a:pt x="9422" y="6691"/>
                  <a:pt x="8893" y="7115"/>
                </a:cubicBezTo>
                <a:cubicBezTo>
                  <a:pt x="8364" y="7537"/>
                  <a:pt x="8100" y="8046"/>
                  <a:pt x="8100" y="8640"/>
                </a:cubicBezTo>
                <a:cubicBezTo>
                  <a:pt x="8100" y="9234"/>
                  <a:pt x="8364" y="9742"/>
                  <a:pt x="8893" y="10166"/>
                </a:cubicBezTo>
                <a:cubicBezTo>
                  <a:pt x="9422" y="10589"/>
                  <a:pt x="10057" y="10800"/>
                  <a:pt x="10800" y="10800"/>
                </a:cubicBezTo>
                <a:close/>
                <a:moveTo>
                  <a:pt x="10800" y="18738"/>
                </a:moveTo>
                <a:cubicBezTo>
                  <a:pt x="13545" y="16722"/>
                  <a:pt x="15581" y="14891"/>
                  <a:pt x="16909" y="13243"/>
                </a:cubicBezTo>
                <a:cubicBezTo>
                  <a:pt x="18236" y="11597"/>
                  <a:pt x="18900" y="10134"/>
                  <a:pt x="18900" y="8856"/>
                </a:cubicBezTo>
                <a:cubicBezTo>
                  <a:pt x="18900" y="6894"/>
                  <a:pt x="18118" y="5288"/>
                  <a:pt x="16554" y="4037"/>
                </a:cubicBezTo>
                <a:cubicBezTo>
                  <a:pt x="14991" y="2786"/>
                  <a:pt x="13073" y="2160"/>
                  <a:pt x="10800" y="2160"/>
                </a:cubicBezTo>
                <a:cubicBezTo>
                  <a:pt x="8527" y="2160"/>
                  <a:pt x="6609" y="2786"/>
                  <a:pt x="5046" y="4037"/>
                </a:cubicBezTo>
                <a:cubicBezTo>
                  <a:pt x="3482" y="5288"/>
                  <a:pt x="2700" y="6894"/>
                  <a:pt x="2700" y="8856"/>
                </a:cubicBezTo>
                <a:cubicBezTo>
                  <a:pt x="2700" y="10134"/>
                  <a:pt x="3364" y="11597"/>
                  <a:pt x="4691" y="13243"/>
                </a:cubicBezTo>
                <a:cubicBezTo>
                  <a:pt x="6019" y="14891"/>
                  <a:pt x="8055" y="16722"/>
                  <a:pt x="10800" y="18738"/>
                </a:cubicBezTo>
                <a:close/>
                <a:moveTo>
                  <a:pt x="10800" y="21600"/>
                </a:moveTo>
                <a:cubicBezTo>
                  <a:pt x="7177" y="19134"/>
                  <a:pt x="4472" y="16844"/>
                  <a:pt x="2683" y="14728"/>
                </a:cubicBezTo>
                <a:cubicBezTo>
                  <a:pt x="894" y="12614"/>
                  <a:pt x="0" y="10656"/>
                  <a:pt x="0" y="8856"/>
                </a:cubicBezTo>
                <a:cubicBezTo>
                  <a:pt x="0" y="6156"/>
                  <a:pt x="1086" y="4005"/>
                  <a:pt x="3257" y="2403"/>
                </a:cubicBezTo>
                <a:cubicBezTo>
                  <a:pt x="5428" y="801"/>
                  <a:pt x="7942" y="0"/>
                  <a:pt x="10800" y="0"/>
                </a:cubicBezTo>
                <a:cubicBezTo>
                  <a:pt x="13658" y="0"/>
                  <a:pt x="16172" y="801"/>
                  <a:pt x="18343" y="2403"/>
                </a:cubicBezTo>
                <a:cubicBezTo>
                  <a:pt x="20514" y="4005"/>
                  <a:pt x="21600" y="6156"/>
                  <a:pt x="21600" y="8856"/>
                </a:cubicBezTo>
                <a:cubicBezTo>
                  <a:pt x="21600" y="10656"/>
                  <a:pt x="20706" y="12614"/>
                  <a:pt x="18917" y="14728"/>
                </a:cubicBezTo>
                <a:cubicBezTo>
                  <a:pt x="17128" y="16844"/>
                  <a:pt x="14423" y="19134"/>
                  <a:pt x="10800" y="21600"/>
                </a:cubicBez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66" name="Já atuamos fortemente em 3 estados brasileiros e temos como meta realizar leilões por todo o Brasil."/>
          <p:cNvSpPr txBox="1"/>
          <p:nvPr/>
        </p:nvSpPr>
        <p:spPr>
          <a:xfrm>
            <a:off x="2897008" y="8065431"/>
            <a:ext cx="4991101" cy="1395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130000"/>
              </a:lnSpc>
              <a:spcBef>
                <a:spcPts val="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 err="1"/>
              <a:t>Já</a:t>
            </a:r>
            <a:r>
              <a:rPr dirty="0"/>
              <a:t> </a:t>
            </a:r>
            <a:r>
              <a:rPr dirty="0" err="1"/>
              <a:t>atuamos</a:t>
            </a:r>
            <a:r>
              <a:rPr dirty="0"/>
              <a:t> fortemente </a:t>
            </a:r>
            <a:r>
              <a:rPr dirty="0" err="1"/>
              <a:t>em</a:t>
            </a:r>
            <a:r>
              <a:rPr dirty="0"/>
              <a:t> 3 </a:t>
            </a:r>
            <a:r>
              <a:rPr dirty="0" err="1"/>
              <a:t>estados</a:t>
            </a:r>
            <a:r>
              <a:rPr dirty="0"/>
              <a:t> </a:t>
            </a:r>
            <a:r>
              <a:rPr dirty="0" err="1"/>
              <a:t>brasileiros</a:t>
            </a:r>
            <a:r>
              <a:rPr dirty="0"/>
              <a:t> e </a:t>
            </a:r>
            <a:r>
              <a:rPr dirty="0" err="1"/>
              <a:t>temos</a:t>
            </a:r>
            <a:r>
              <a:rPr dirty="0"/>
              <a:t> </a:t>
            </a:r>
            <a:r>
              <a:rPr dirty="0" err="1"/>
              <a:t>como</a:t>
            </a:r>
            <a:r>
              <a:rPr dirty="0"/>
              <a:t> meta </a:t>
            </a:r>
            <a:r>
              <a:rPr dirty="0" err="1"/>
              <a:t>realizar</a:t>
            </a:r>
            <a:r>
              <a:rPr dirty="0"/>
              <a:t> </a:t>
            </a:r>
            <a:r>
              <a:rPr dirty="0" err="1"/>
              <a:t>leilões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todo</a:t>
            </a:r>
            <a:r>
              <a:rPr dirty="0"/>
              <a:t> o </a:t>
            </a:r>
            <a:r>
              <a:rPr dirty="0" err="1"/>
              <a:t>Brasil</a:t>
            </a:r>
            <a:r>
              <a:rPr dirty="0"/>
              <a:t>.</a:t>
            </a:r>
            <a:r>
              <a:rPr sz="1200" dirty="0"/>
              <a:t> </a:t>
            </a:r>
          </a:p>
        </p:txBody>
      </p:sp>
      <p:sp>
        <p:nvSpPr>
          <p:cNvPr id="467" name="Rectangle"/>
          <p:cNvSpPr/>
          <p:nvPr/>
        </p:nvSpPr>
        <p:spPr>
          <a:xfrm>
            <a:off x="23486107" y="0"/>
            <a:ext cx="897893" cy="13716000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468" name="Rectangle"/>
          <p:cNvSpPr/>
          <p:nvPr/>
        </p:nvSpPr>
        <p:spPr>
          <a:xfrm>
            <a:off x="23486107" y="12018348"/>
            <a:ext cx="897893" cy="1697652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469" name="12"/>
          <p:cNvSpPr txBox="1"/>
          <p:nvPr/>
        </p:nvSpPr>
        <p:spPr>
          <a:xfrm>
            <a:off x="23682005" y="12600474"/>
            <a:ext cx="50609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12</a:t>
            </a:r>
          </a:p>
        </p:txBody>
      </p:sp>
      <p:sp>
        <p:nvSpPr>
          <p:cNvPr id="470" name="VECCHI LEILÕES       2024"/>
          <p:cNvSpPr txBox="1"/>
          <p:nvPr/>
        </p:nvSpPr>
        <p:spPr>
          <a:xfrm rot="5400000">
            <a:off x="21554413" y="3773145"/>
            <a:ext cx="476128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spc="798">
                <a:solidFill>
                  <a:srgbClr val="FFEAA5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VECCHI LEILÕES       2024</a:t>
            </a:r>
          </a:p>
        </p:txBody>
      </p:sp>
      <p:sp>
        <p:nvSpPr>
          <p:cNvPr id="471" name="Shape"/>
          <p:cNvSpPr/>
          <p:nvPr/>
        </p:nvSpPr>
        <p:spPr>
          <a:xfrm>
            <a:off x="23682005" y="382904"/>
            <a:ext cx="506096" cy="506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146"/>
                </a:moveTo>
                <a:lnTo>
                  <a:pt x="15346" y="9600"/>
                </a:lnTo>
                <a:lnTo>
                  <a:pt x="14490" y="8774"/>
                </a:lnTo>
                <a:lnTo>
                  <a:pt x="10800" y="12464"/>
                </a:lnTo>
                <a:lnTo>
                  <a:pt x="7110" y="8774"/>
                </a:lnTo>
                <a:lnTo>
                  <a:pt x="6254" y="9600"/>
                </a:lnTo>
                <a:lnTo>
                  <a:pt x="10800" y="14146"/>
                </a:lnTo>
                <a:close/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3" y="7906"/>
                  <a:pt x="850" y="6592"/>
                </a:cubicBezTo>
                <a:cubicBezTo>
                  <a:pt x="1417" y="5277"/>
                  <a:pt x="2186" y="4133"/>
                  <a:pt x="3158" y="3161"/>
                </a:cubicBezTo>
                <a:cubicBezTo>
                  <a:pt x="4129" y="2188"/>
                  <a:pt x="5272" y="1418"/>
                  <a:pt x="6586" y="851"/>
                </a:cubicBezTo>
                <a:cubicBezTo>
                  <a:pt x="7899" y="284"/>
                  <a:pt x="9303" y="0"/>
                  <a:pt x="10796" y="0"/>
                </a:cubicBezTo>
                <a:cubicBezTo>
                  <a:pt x="12289" y="0"/>
                  <a:pt x="13694" y="283"/>
                  <a:pt x="15008" y="850"/>
                </a:cubicBezTo>
                <a:cubicBezTo>
                  <a:pt x="16323" y="1417"/>
                  <a:pt x="17467" y="2186"/>
                  <a:pt x="18439" y="3158"/>
                </a:cubicBezTo>
                <a:cubicBezTo>
                  <a:pt x="19412" y="4129"/>
                  <a:pt x="20182" y="5272"/>
                  <a:pt x="20749" y="6586"/>
                </a:cubicBezTo>
                <a:cubicBezTo>
                  <a:pt x="21316" y="7899"/>
                  <a:pt x="21600" y="9303"/>
                  <a:pt x="21600" y="10796"/>
                </a:cubicBezTo>
                <a:cubicBezTo>
                  <a:pt x="21600" y="12289"/>
                  <a:pt x="21317" y="13694"/>
                  <a:pt x="20750" y="15008"/>
                </a:cubicBezTo>
                <a:cubicBezTo>
                  <a:pt x="20183" y="16323"/>
                  <a:pt x="19414" y="17467"/>
                  <a:pt x="18442" y="18439"/>
                </a:cubicBezTo>
                <a:cubicBezTo>
                  <a:pt x="17471" y="19412"/>
                  <a:pt x="16328" y="20182"/>
                  <a:pt x="15014" y="20749"/>
                </a:cubicBezTo>
                <a:cubicBezTo>
                  <a:pt x="13701" y="21316"/>
                  <a:pt x="12297" y="21600"/>
                  <a:pt x="10804" y="21600"/>
                </a:cubicBezTo>
                <a:close/>
                <a:moveTo>
                  <a:pt x="10800" y="20400"/>
                </a:moveTo>
                <a:cubicBezTo>
                  <a:pt x="13480" y="20400"/>
                  <a:pt x="15750" y="19470"/>
                  <a:pt x="17610" y="17610"/>
                </a:cubicBezTo>
                <a:cubicBezTo>
                  <a:pt x="19470" y="15750"/>
                  <a:pt x="20400" y="13480"/>
                  <a:pt x="20400" y="10800"/>
                </a:cubicBezTo>
                <a:cubicBezTo>
                  <a:pt x="20400" y="8120"/>
                  <a:pt x="19470" y="5850"/>
                  <a:pt x="17610" y="3990"/>
                </a:cubicBezTo>
                <a:cubicBezTo>
                  <a:pt x="15750" y="2130"/>
                  <a:pt x="13480" y="1200"/>
                  <a:pt x="10800" y="1200"/>
                </a:cubicBezTo>
                <a:cubicBezTo>
                  <a:pt x="8120" y="1200"/>
                  <a:pt x="5850" y="2130"/>
                  <a:pt x="3990" y="3990"/>
                </a:cubicBezTo>
                <a:cubicBezTo>
                  <a:pt x="2130" y="5850"/>
                  <a:pt x="1200" y="8120"/>
                  <a:pt x="1200" y="10800"/>
                </a:cubicBezTo>
                <a:cubicBezTo>
                  <a:pt x="1200" y="13480"/>
                  <a:pt x="2130" y="15750"/>
                  <a:pt x="3990" y="17610"/>
                </a:cubicBezTo>
                <a:cubicBezTo>
                  <a:pt x="5850" y="19470"/>
                  <a:pt x="8120" y="20400"/>
                  <a:pt x="10800" y="20400"/>
                </a:cubicBez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72" name="imagem-colada.pdf" descr="imagem-colada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12568724"/>
            <a:ext cx="2824291" cy="596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"/>
          <p:cNvSpPr/>
          <p:nvPr/>
        </p:nvSpPr>
        <p:spPr>
          <a:xfrm>
            <a:off x="-601076" y="-6505110"/>
            <a:ext cx="22639752" cy="23530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9" h="21582" extrusionOk="0">
                <a:moveTo>
                  <a:pt x="11148" y="17553"/>
                </a:moveTo>
                <a:cubicBezTo>
                  <a:pt x="11140" y="17533"/>
                  <a:pt x="11132" y="17511"/>
                  <a:pt x="11132" y="17490"/>
                </a:cubicBezTo>
                <a:cubicBezTo>
                  <a:pt x="11130" y="17427"/>
                  <a:pt x="11130" y="17365"/>
                  <a:pt x="11130" y="17303"/>
                </a:cubicBezTo>
                <a:cubicBezTo>
                  <a:pt x="11130" y="17256"/>
                  <a:pt x="11147" y="17213"/>
                  <a:pt x="11185" y="17182"/>
                </a:cubicBezTo>
                <a:cubicBezTo>
                  <a:pt x="11191" y="17177"/>
                  <a:pt x="11191" y="17169"/>
                  <a:pt x="11187" y="17164"/>
                </a:cubicBezTo>
                <a:cubicBezTo>
                  <a:pt x="11186" y="17163"/>
                  <a:pt x="11186" y="17163"/>
                  <a:pt x="11185" y="17162"/>
                </a:cubicBezTo>
                <a:cubicBezTo>
                  <a:pt x="11150" y="17135"/>
                  <a:pt x="11128" y="17105"/>
                  <a:pt x="11130" y="17058"/>
                </a:cubicBezTo>
                <a:cubicBezTo>
                  <a:pt x="11133" y="16976"/>
                  <a:pt x="11107" y="16907"/>
                  <a:pt x="11052" y="16852"/>
                </a:cubicBezTo>
                <a:cubicBezTo>
                  <a:pt x="10986" y="16786"/>
                  <a:pt x="10919" y="16720"/>
                  <a:pt x="10852" y="16655"/>
                </a:cubicBezTo>
                <a:cubicBezTo>
                  <a:pt x="10768" y="16573"/>
                  <a:pt x="10741" y="16481"/>
                  <a:pt x="10742" y="16361"/>
                </a:cubicBezTo>
                <a:cubicBezTo>
                  <a:pt x="10742" y="16159"/>
                  <a:pt x="10742" y="15943"/>
                  <a:pt x="10742" y="15712"/>
                </a:cubicBezTo>
                <a:cubicBezTo>
                  <a:pt x="10742" y="15686"/>
                  <a:pt x="10749" y="15660"/>
                  <a:pt x="10753" y="15635"/>
                </a:cubicBezTo>
                <a:cubicBezTo>
                  <a:pt x="10754" y="15631"/>
                  <a:pt x="10751" y="15628"/>
                  <a:pt x="10748" y="15627"/>
                </a:cubicBezTo>
                <a:cubicBezTo>
                  <a:pt x="10747" y="15627"/>
                  <a:pt x="10746" y="15627"/>
                  <a:pt x="10745" y="15627"/>
                </a:cubicBezTo>
                <a:cubicBezTo>
                  <a:pt x="10713" y="15634"/>
                  <a:pt x="10685" y="15637"/>
                  <a:pt x="10661" y="15637"/>
                </a:cubicBezTo>
                <a:cubicBezTo>
                  <a:pt x="10553" y="15639"/>
                  <a:pt x="10439" y="15640"/>
                  <a:pt x="10320" y="15640"/>
                </a:cubicBezTo>
                <a:cubicBezTo>
                  <a:pt x="10260" y="15641"/>
                  <a:pt x="10215" y="15632"/>
                  <a:pt x="10186" y="15614"/>
                </a:cubicBezTo>
                <a:cubicBezTo>
                  <a:pt x="10142" y="15588"/>
                  <a:pt x="10119" y="15549"/>
                  <a:pt x="10119" y="15498"/>
                </a:cubicBezTo>
                <a:cubicBezTo>
                  <a:pt x="10118" y="15282"/>
                  <a:pt x="10118" y="15050"/>
                  <a:pt x="10120" y="14802"/>
                </a:cubicBezTo>
                <a:cubicBezTo>
                  <a:pt x="10120" y="14746"/>
                  <a:pt x="10091" y="14706"/>
                  <a:pt x="10029" y="14702"/>
                </a:cubicBezTo>
                <a:cubicBezTo>
                  <a:pt x="9920" y="14695"/>
                  <a:pt x="9786" y="14691"/>
                  <a:pt x="9627" y="14692"/>
                </a:cubicBezTo>
                <a:cubicBezTo>
                  <a:pt x="9386" y="14694"/>
                  <a:pt x="9140" y="14696"/>
                  <a:pt x="8890" y="14699"/>
                </a:cubicBezTo>
                <a:cubicBezTo>
                  <a:pt x="8774" y="14701"/>
                  <a:pt x="8727" y="14606"/>
                  <a:pt x="8728" y="14510"/>
                </a:cubicBezTo>
                <a:cubicBezTo>
                  <a:pt x="8732" y="13955"/>
                  <a:pt x="8732" y="13360"/>
                  <a:pt x="8729" y="12725"/>
                </a:cubicBezTo>
                <a:cubicBezTo>
                  <a:pt x="8729" y="12649"/>
                  <a:pt x="8723" y="12572"/>
                  <a:pt x="8766" y="12505"/>
                </a:cubicBezTo>
                <a:cubicBezTo>
                  <a:pt x="8770" y="12499"/>
                  <a:pt x="8769" y="12491"/>
                  <a:pt x="8764" y="12486"/>
                </a:cubicBezTo>
                <a:cubicBezTo>
                  <a:pt x="8741" y="12461"/>
                  <a:pt x="8730" y="12433"/>
                  <a:pt x="8729" y="12401"/>
                </a:cubicBezTo>
                <a:cubicBezTo>
                  <a:pt x="8727" y="12085"/>
                  <a:pt x="8728" y="11781"/>
                  <a:pt x="8732" y="11488"/>
                </a:cubicBezTo>
                <a:cubicBezTo>
                  <a:pt x="8733" y="11425"/>
                  <a:pt x="8695" y="11387"/>
                  <a:pt x="8625" y="11387"/>
                </a:cubicBezTo>
                <a:cubicBezTo>
                  <a:pt x="8470" y="11387"/>
                  <a:pt x="8310" y="11387"/>
                  <a:pt x="8145" y="11386"/>
                </a:cubicBezTo>
                <a:cubicBezTo>
                  <a:pt x="8025" y="11385"/>
                  <a:pt x="7934" y="11333"/>
                  <a:pt x="7851" y="11251"/>
                </a:cubicBezTo>
                <a:cubicBezTo>
                  <a:pt x="7739" y="11140"/>
                  <a:pt x="7621" y="11027"/>
                  <a:pt x="7498" y="10914"/>
                </a:cubicBezTo>
                <a:cubicBezTo>
                  <a:pt x="7401" y="10824"/>
                  <a:pt x="7350" y="10727"/>
                  <a:pt x="7351" y="10597"/>
                </a:cubicBezTo>
                <a:cubicBezTo>
                  <a:pt x="7351" y="10417"/>
                  <a:pt x="7352" y="10240"/>
                  <a:pt x="7352" y="10065"/>
                </a:cubicBezTo>
                <a:cubicBezTo>
                  <a:pt x="7353" y="10015"/>
                  <a:pt x="7363" y="9972"/>
                  <a:pt x="7374" y="9925"/>
                </a:cubicBezTo>
                <a:cubicBezTo>
                  <a:pt x="7375" y="9921"/>
                  <a:pt x="7373" y="9917"/>
                  <a:pt x="7369" y="9916"/>
                </a:cubicBezTo>
                <a:cubicBezTo>
                  <a:pt x="7367" y="9916"/>
                  <a:pt x="7366" y="9916"/>
                  <a:pt x="7365" y="9916"/>
                </a:cubicBezTo>
                <a:cubicBezTo>
                  <a:pt x="7314" y="9933"/>
                  <a:pt x="7258" y="9940"/>
                  <a:pt x="7197" y="9939"/>
                </a:cubicBezTo>
                <a:cubicBezTo>
                  <a:pt x="7074" y="9937"/>
                  <a:pt x="6956" y="9937"/>
                  <a:pt x="6843" y="9939"/>
                </a:cubicBezTo>
                <a:cubicBezTo>
                  <a:pt x="6734" y="9940"/>
                  <a:pt x="6632" y="9888"/>
                  <a:pt x="6551" y="9811"/>
                </a:cubicBezTo>
                <a:cubicBezTo>
                  <a:pt x="6411" y="9678"/>
                  <a:pt x="6277" y="9548"/>
                  <a:pt x="6148" y="9420"/>
                </a:cubicBezTo>
                <a:cubicBezTo>
                  <a:pt x="6069" y="9342"/>
                  <a:pt x="6002" y="9301"/>
                  <a:pt x="5885" y="9299"/>
                </a:cubicBezTo>
                <a:cubicBezTo>
                  <a:pt x="5764" y="9298"/>
                  <a:pt x="5650" y="9298"/>
                  <a:pt x="5545" y="9298"/>
                </a:cubicBezTo>
                <a:cubicBezTo>
                  <a:pt x="5421" y="9298"/>
                  <a:pt x="5334" y="9263"/>
                  <a:pt x="5247" y="9179"/>
                </a:cubicBezTo>
                <a:cubicBezTo>
                  <a:pt x="5147" y="9084"/>
                  <a:pt x="5048" y="8990"/>
                  <a:pt x="4949" y="8898"/>
                </a:cubicBezTo>
                <a:cubicBezTo>
                  <a:pt x="4889" y="8841"/>
                  <a:pt x="4840" y="8786"/>
                  <a:pt x="4772" y="8726"/>
                </a:cubicBezTo>
                <a:cubicBezTo>
                  <a:pt x="4691" y="8654"/>
                  <a:pt x="4649" y="8541"/>
                  <a:pt x="4653" y="8426"/>
                </a:cubicBezTo>
                <a:cubicBezTo>
                  <a:pt x="4656" y="8335"/>
                  <a:pt x="4645" y="8239"/>
                  <a:pt x="4670" y="8151"/>
                </a:cubicBezTo>
                <a:cubicBezTo>
                  <a:pt x="4671" y="8146"/>
                  <a:pt x="4669" y="8142"/>
                  <a:pt x="4664" y="8140"/>
                </a:cubicBezTo>
                <a:cubicBezTo>
                  <a:pt x="4663" y="8140"/>
                  <a:pt x="4661" y="8140"/>
                  <a:pt x="4660" y="8140"/>
                </a:cubicBezTo>
                <a:cubicBezTo>
                  <a:pt x="4623" y="8149"/>
                  <a:pt x="4586" y="8156"/>
                  <a:pt x="4547" y="8156"/>
                </a:cubicBezTo>
                <a:cubicBezTo>
                  <a:pt x="4440" y="8156"/>
                  <a:pt x="4335" y="8156"/>
                  <a:pt x="4232" y="8156"/>
                </a:cubicBezTo>
                <a:cubicBezTo>
                  <a:pt x="4177" y="8157"/>
                  <a:pt x="4128" y="8147"/>
                  <a:pt x="4079" y="8122"/>
                </a:cubicBezTo>
                <a:cubicBezTo>
                  <a:pt x="4070" y="8118"/>
                  <a:pt x="4059" y="8118"/>
                  <a:pt x="4051" y="8124"/>
                </a:cubicBezTo>
                <a:cubicBezTo>
                  <a:pt x="4028" y="8138"/>
                  <a:pt x="4000" y="8150"/>
                  <a:pt x="3972" y="8150"/>
                </a:cubicBezTo>
                <a:cubicBezTo>
                  <a:pt x="3855" y="8152"/>
                  <a:pt x="3739" y="8152"/>
                  <a:pt x="3624" y="8150"/>
                </a:cubicBezTo>
                <a:cubicBezTo>
                  <a:pt x="3529" y="8149"/>
                  <a:pt x="3450" y="8178"/>
                  <a:pt x="3386" y="8239"/>
                </a:cubicBezTo>
                <a:cubicBezTo>
                  <a:pt x="3342" y="8280"/>
                  <a:pt x="3297" y="8324"/>
                  <a:pt x="3251" y="8369"/>
                </a:cubicBezTo>
                <a:cubicBezTo>
                  <a:pt x="3204" y="8415"/>
                  <a:pt x="3159" y="8448"/>
                  <a:pt x="3115" y="8468"/>
                </a:cubicBezTo>
                <a:cubicBezTo>
                  <a:pt x="3033" y="8506"/>
                  <a:pt x="2947" y="8501"/>
                  <a:pt x="2858" y="8501"/>
                </a:cubicBezTo>
                <a:cubicBezTo>
                  <a:pt x="2536" y="8502"/>
                  <a:pt x="2210" y="8502"/>
                  <a:pt x="1881" y="8502"/>
                </a:cubicBezTo>
                <a:cubicBezTo>
                  <a:pt x="1809" y="8502"/>
                  <a:pt x="1759" y="8496"/>
                  <a:pt x="1730" y="8483"/>
                </a:cubicBezTo>
                <a:cubicBezTo>
                  <a:pt x="1671" y="8457"/>
                  <a:pt x="1643" y="8404"/>
                  <a:pt x="1644" y="8325"/>
                </a:cubicBezTo>
                <a:cubicBezTo>
                  <a:pt x="1646" y="8232"/>
                  <a:pt x="1647" y="8139"/>
                  <a:pt x="1645" y="8046"/>
                </a:cubicBezTo>
                <a:cubicBezTo>
                  <a:pt x="1645" y="7975"/>
                  <a:pt x="1612" y="7940"/>
                  <a:pt x="1548" y="7939"/>
                </a:cubicBezTo>
                <a:cubicBezTo>
                  <a:pt x="1301" y="7939"/>
                  <a:pt x="1050" y="7940"/>
                  <a:pt x="794" y="7941"/>
                </a:cubicBezTo>
                <a:cubicBezTo>
                  <a:pt x="677" y="7942"/>
                  <a:pt x="583" y="7918"/>
                  <a:pt x="496" y="7849"/>
                </a:cubicBezTo>
                <a:cubicBezTo>
                  <a:pt x="404" y="7776"/>
                  <a:pt x="368" y="7679"/>
                  <a:pt x="370" y="7566"/>
                </a:cubicBezTo>
                <a:cubicBezTo>
                  <a:pt x="371" y="7496"/>
                  <a:pt x="337" y="7427"/>
                  <a:pt x="290" y="7378"/>
                </a:cubicBezTo>
                <a:cubicBezTo>
                  <a:pt x="241" y="7327"/>
                  <a:pt x="182" y="7270"/>
                  <a:pt x="112" y="7206"/>
                </a:cubicBezTo>
                <a:cubicBezTo>
                  <a:pt x="88" y="7184"/>
                  <a:pt x="73" y="7157"/>
                  <a:pt x="68" y="7126"/>
                </a:cubicBezTo>
                <a:cubicBezTo>
                  <a:pt x="61" y="7077"/>
                  <a:pt x="19" y="7056"/>
                  <a:pt x="9" y="7011"/>
                </a:cubicBezTo>
                <a:cubicBezTo>
                  <a:pt x="4" y="6983"/>
                  <a:pt x="1" y="6955"/>
                  <a:pt x="0" y="6927"/>
                </a:cubicBezTo>
                <a:cubicBezTo>
                  <a:pt x="0" y="6726"/>
                  <a:pt x="0" y="6511"/>
                  <a:pt x="1" y="6280"/>
                </a:cubicBezTo>
                <a:cubicBezTo>
                  <a:pt x="1" y="6183"/>
                  <a:pt x="45" y="6101"/>
                  <a:pt x="120" y="6031"/>
                </a:cubicBezTo>
                <a:cubicBezTo>
                  <a:pt x="143" y="6009"/>
                  <a:pt x="169" y="5984"/>
                  <a:pt x="198" y="5956"/>
                </a:cubicBezTo>
                <a:cubicBezTo>
                  <a:pt x="462" y="5696"/>
                  <a:pt x="706" y="5459"/>
                  <a:pt x="932" y="5245"/>
                </a:cubicBezTo>
                <a:cubicBezTo>
                  <a:pt x="1002" y="5178"/>
                  <a:pt x="1094" y="5145"/>
                  <a:pt x="1209" y="5145"/>
                </a:cubicBezTo>
                <a:cubicBezTo>
                  <a:pt x="1491" y="5147"/>
                  <a:pt x="1811" y="5147"/>
                  <a:pt x="2171" y="5146"/>
                </a:cubicBezTo>
                <a:cubicBezTo>
                  <a:pt x="2235" y="5146"/>
                  <a:pt x="2272" y="5117"/>
                  <a:pt x="2272" y="5051"/>
                </a:cubicBezTo>
                <a:cubicBezTo>
                  <a:pt x="2272" y="3999"/>
                  <a:pt x="2272" y="2960"/>
                  <a:pt x="2271" y="1936"/>
                </a:cubicBezTo>
                <a:cubicBezTo>
                  <a:pt x="2271" y="1873"/>
                  <a:pt x="2277" y="1830"/>
                  <a:pt x="2289" y="1809"/>
                </a:cubicBezTo>
                <a:cubicBezTo>
                  <a:pt x="2325" y="1741"/>
                  <a:pt x="2381" y="1722"/>
                  <a:pt x="2456" y="1723"/>
                </a:cubicBezTo>
                <a:cubicBezTo>
                  <a:pt x="2781" y="1726"/>
                  <a:pt x="3081" y="1726"/>
                  <a:pt x="3356" y="1723"/>
                </a:cubicBezTo>
                <a:cubicBezTo>
                  <a:pt x="3460" y="1722"/>
                  <a:pt x="3553" y="1761"/>
                  <a:pt x="3635" y="1839"/>
                </a:cubicBezTo>
                <a:cubicBezTo>
                  <a:pt x="3782" y="1980"/>
                  <a:pt x="3917" y="2111"/>
                  <a:pt x="4039" y="2233"/>
                </a:cubicBezTo>
                <a:cubicBezTo>
                  <a:pt x="4100" y="2294"/>
                  <a:pt x="4183" y="2318"/>
                  <a:pt x="4272" y="2319"/>
                </a:cubicBezTo>
                <a:cubicBezTo>
                  <a:pt x="4441" y="2320"/>
                  <a:pt x="4601" y="2319"/>
                  <a:pt x="4753" y="2315"/>
                </a:cubicBezTo>
                <a:cubicBezTo>
                  <a:pt x="4857" y="2313"/>
                  <a:pt x="4935" y="2234"/>
                  <a:pt x="5003" y="2168"/>
                </a:cubicBezTo>
                <a:cubicBezTo>
                  <a:pt x="5177" y="2000"/>
                  <a:pt x="5353" y="1830"/>
                  <a:pt x="5531" y="1661"/>
                </a:cubicBezTo>
                <a:cubicBezTo>
                  <a:pt x="5550" y="1642"/>
                  <a:pt x="5572" y="1631"/>
                  <a:pt x="5598" y="1626"/>
                </a:cubicBezTo>
                <a:cubicBezTo>
                  <a:pt x="5602" y="1625"/>
                  <a:pt x="5605" y="1621"/>
                  <a:pt x="5604" y="1617"/>
                </a:cubicBezTo>
                <a:cubicBezTo>
                  <a:pt x="5604" y="1616"/>
                  <a:pt x="5603" y="1614"/>
                  <a:pt x="5602" y="1614"/>
                </a:cubicBezTo>
                <a:cubicBezTo>
                  <a:pt x="5521" y="1540"/>
                  <a:pt x="5445" y="1468"/>
                  <a:pt x="5375" y="1397"/>
                </a:cubicBezTo>
                <a:cubicBezTo>
                  <a:pt x="5293" y="1314"/>
                  <a:pt x="5270" y="1213"/>
                  <a:pt x="5272" y="1097"/>
                </a:cubicBezTo>
                <a:cubicBezTo>
                  <a:pt x="5274" y="994"/>
                  <a:pt x="5275" y="896"/>
                  <a:pt x="5273" y="803"/>
                </a:cubicBezTo>
                <a:cubicBezTo>
                  <a:pt x="5272" y="683"/>
                  <a:pt x="5349" y="633"/>
                  <a:pt x="5463" y="633"/>
                </a:cubicBezTo>
                <a:cubicBezTo>
                  <a:pt x="5723" y="635"/>
                  <a:pt x="5987" y="635"/>
                  <a:pt x="6255" y="634"/>
                </a:cubicBezTo>
                <a:cubicBezTo>
                  <a:pt x="6349" y="633"/>
                  <a:pt x="6444" y="639"/>
                  <a:pt x="6532" y="588"/>
                </a:cubicBezTo>
                <a:cubicBezTo>
                  <a:pt x="6555" y="575"/>
                  <a:pt x="6586" y="548"/>
                  <a:pt x="6626" y="509"/>
                </a:cubicBezTo>
                <a:cubicBezTo>
                  <a:pt x="6817" y="320"/>
                  <a:pt x="6966" y="178"/>
                  <a:pt x="7074" y="82"/>
                </a:cubicBezTo>
                <a:cubicBezTo>
                  <a:pt x="7135" y="28"/>
                  <a:pt x="7217" y="1"/>
                  <a:pt x="7319" y="1"/>
                </a:cubicBezTo>
                <a:cubicBezTo>
                  <a:pt x="7409" y="1"/>
                  <a:pt x="7502" y="1"/>
                  <a:pt x="7599" y="0"/>
                </a:cubicBezTo>
                <a:cubicBezTo>
                  <a:pt x="7707" y="-1"/>
                  <a:pt x="7801" y="42"/>
                  <a:pt x="7801" y="157"/>
                </a:cubicBezTo>
                <a:cubicBezTo>
                  <a:pt x="7802" y="642"/>
                  <a:pt x="7802" y="1121"/>
                  <a:pt x="7802" y="1593"/>
                </a:cubicBezTo>
                <a:cubicBezTo>
                  <a:pt x="7802" y="1651"/>
                  <a:pt x="7844" y="1685"/>
                  <a:pt x="7903" y="1684"/>
                </a:cubicBezTo>
                <a:cubicBezTo>
                  <a:pt x="8000" y="1683"/>
                  <a:pt x="8094" y="1683"/>
                  <a:pt x="8186" y="1683"/>
                </a:cubicBezTo>
                <a:cubicBezTo>
                  <a:pt x="8233" y="1683"/>
                  <a:pt x="8268" y="1697"/>
                  <a:pt x="8303" y="1726"/>
                </a:cubicBezTo>
                <a:cubicBezTo>
                  <a:pt x="8312" y="1733"/>
                  <a:pt x="8320" y="1733"/>
                  <a:pt x="8327" y="1725"/>
                </a:cubicBezTo>
                <a:cubicBezTo>
                  <a:pt x="8359" y="1691"/>
                  <a:pt x="8395" y="1683"/>
                  <a:pt x="8441" y="1682"/>
                </a:cubicBezTo>
                <a:cubicBezTo>
                  <a:pt x="8892" y="1679"/>
                  <a:pt x="9347" y="1685"/>
                  <a:pt x="9780" y="1681"/>
                </a:cubicBezTo>
                <a:cubicBezTo>
                  <a:pt x="9899" y="1680"/>
                  <a:pt x="10055" y="1680"/>
                  <a:pt x="10249" y="1679"/>
                </a:cubicBezTo>
                <a:cubicBezTo>
                  <a:pt x="10317" y="1679"/>
                  <a:pt x="10377" y="1691"/>
                  <a:pt x="10429" y="1717"/>
                </a:cubicBezTo>
                <a:cubicBezTo>
                  <a:pt x="10435" y="1719"/>
                  <a:pt x="10441" y="1720"/>
                  <a:pt x="10447" y="1718"/>
                </a:cubicBezTo>
                <a:cubicBezTo>
                  <a:pt x="10471" y="1711"/>
                  <a:pt x="10492" y="1700"/>
                  <a:pt x="10519" y="1700"/>
                </a:cubicBezTo>
                <a:cubicBezTo>
                  <a:pt x="10723" y="1698"/>
                  <a:pt x="10909" y="1698"/>
                  <a:pt x="11078" y="1700"/>
                </a:cubicBezTo>
                <a:cubicBezTo>
                  <a:pt x="11183" y="1701"/>
                  <a:pt x="11251" y="1665"/>
                  <a:pt x="11326" y="1593"/>
                </a:cubicBezTo>
                <a:cubicBezTo>
                  <a:pt x="11424" y="1498"/>
                  <a:pt x="11523" y="1405"/>
                  <a:pt x="11622" y="1314"/>
                </a:cubicBezTo>
                <a:cubicBezTo>
                  <a:pt x="11666" y="1274"/>
                  <a:pt x="11702" y="1232"/>
                  <a:pt x="11732" y="1189"/>
                </a:cubicBezTo>
                <a:cubicBezTo>
                  <a:pt x="11766" y="1138"/>
                  <a:pt x="11770" y="1075"/>
                  <a:pt x="11769" y="1015"/>
                </a:cubicBezTo>
                <a:cubicBezTo>
                  <a:pt x="11766" y="919"/>
                  <a:pt x="11811" y="822"/>
                  <a:pt x="11881" y="756"/>
                </a:cubicBezTo>
                <a:cubicBezTo>
                  <a:pt x="11970" y="674"/>
                  <a:pt x="12063" y="584"/>
                  <a:pt x="12160" y="487"/>
                </a:cubicBezTo>
                <a:cubicBezTo>
                  <a:pt x="12218" y="429"/>
                  <a:pt x="12320" y="415"/>
                  <a:pt x="12384" y="475"/>
                </a:cubicBezTo>
                <a:cubicBezTo>
                  <a:pt x="12462" y="547"/>
                  <a:pt x="12535" y="617"/>
                  <a:pt x="12604" y="685"/>
                </a:cubicBezTo>
                <a:cubicBezTo>
                  <a:pt x="12684" y="764"/>
                  <a:pt x="12707" y="863"/>
                  <a:pt x="12706" y="974"/>
                </a:cubicBezTo>
                <a:cubicBezTo>
                  <a:pt x="12704" y="1156"/>
                  <a:pt x="12704" y="1345"/>
                  <a:pt x="12706" y="1541"/>
                </a:cubicBezTo>
                <a:cubicBezTo>
                  <a:pt x="12707" y="1661"/>
                  <a:pt x="12837" y="1630"/>
                  <a:pt x="12913" y="1633"/>
                </a:cubicBezTo>
                <a:cubicBezTo>
                  <a:pt x="13054" y="1638"/>
                  <a:pt x="13083" y="1730"/>
                  <a:pt x="13080" y="1850"/>
                </a:cubicBezTo>
                <a:cubicBezTo>
                  <a:pt x="13077" y="1932"/>
                  <a:pt x="13078" y="2021"/>
                  <a:pt x="13082" y="2117"/>
                </a:cubicBezTo>
                <a:cubicBezTo>
                  <a:pt x="13084" y="2162"/>
                  <a:pt x="13073" y="2204"/>
                  <a:pt x="13050" y="2243"/>
                </a:cubicBezTo>
                <a:cubicBezTo>
                  <a:pt x="13046" y="2249"/>
                  <a:pt x="13049" y="2257"/>
                  <a:pt x="13055" y="2261"/>
                </a:cubicBezTo>
                <a:cubicBezTo>
                  <a:pt x="13057" y="2262"/>
                  <a:pt x="13059" y="2262"/>
                  <a:pt x="13061" y="2262"/>
                </a:cubicBezTo>
                <a:cubicBezTo>
                  <a:pt x="13096" y="2264"/>
                  <a:pt x="13125" y="2276"/>
                  <a:pt x="13149" y="2298"/>
                </a:cubicBezTo>
                <a:cubicBezTo>
                  <a:pt x="13290" y="2430"/>
                  <a:pt x="13423" y="2560"/>
                  <a:pt x="13549" y="2689"/>
                </a:cubicBezTo>
                <a:cubicBezTo>
                  <a:pt x="13625" y="2766"/>
                  <a:pt x="13700" y="2793"/>
                  <a:pt x="13809" y="2794"/>
                </a:cubicBezTo>
                <a:cubicBezTo>
                  <a:pt x="14057" y="2796"/>
                  <a:pt x="14305" y="2797"/>
                  <a:pt x="14553" y="2796"/>
                </a:cubicBezTo>
                <a:cubicBezTo>
                  <a:pt x="14614" y="2796"/>
                  <a:pt x="14676" y="2797"/>
                  <a:pt x="14740" y="2801"/>
                </a:cubicBezTo>
                <a:cubicBezTo>
                  <a:pt x="14858" y="2808"/>
                  <a:pt x="14932" y="2857"/>
                  <a:pt x="15017" y="2942"/>
                </a:cubicBezTo>
                <a:cubicBezTo>
                  <a:pt x="15126" y="3050"/>
                  <a:pt x="15231" y="3153"/>
                  <a:pt x="15334" y="3249"/>
                </a:cubicBezTo>
                <a:cubicBezTo>
                  <a:pt x="15363" y="3277"/>
                  <a:pt x="15380" y="3310"/>
                  <a:pt x="15386" y="3351"/>
                </a:cubicBezTo>
                <a:cubicBezTo>
                  <a:pt x="15386" y="3356"/>
                  <a:pt x="15391" y="3359"/>
                  <a:pt x="15396" y="3359"/>
                </a:cubicBezTo>
                <a:cubicBezTo>
                  <a:pt x="15397" y="3359"/>
                  <a:pt x="15398" y="3358"/>
                  <a:pt x="15398" y="3358"/>
                </a:cubicBezTo>
                <a:cubicBezTo>
                  <a:pt x="15424" y="3349"/>
                  <a:pt x="15446" y="3334"/>
                  <a:pt x="15473" y="3330"/>
                </a:cubicBezTo>
                <a:cubicBezTo>
                  <a:pt x="15560" y="3314"/>
                  <a:pt x="15681" y="3367"/>
                  <a:pt x="15742" y="3425"/>
                </a:cubicBezTo>
                <a:cubicBezTo>
                  <a:pt x="15869" y="3546"/>
                  <a:pt x="16006" y="3677"/>
                  <a:pt x="16152" y="3820"/>
                </a:cubicBezTo>
                <a:cubicBezTo>
                  <a:pt x="16205" y="3872"/>
                  <a:pt x="16274" y="3898"/>
                  <a:pt x="16357" y="3899"/>
                </a:cubicBezTo>
                <a:cubicBezTo>
                  <a:pt x="16575" y="3902"/>
                  <a:pt x="16812" y="3901"/>
                  <a:pt x="17067" y="3899"/>
                </a:cubicBezTo>
                <a:cubicBezTo>
                  <a:pt x="17177" y="3897"/>
                  <a:pt x="17272" y="3932"/>
                  <a:pt x="17345" y="4013"/>
                </a:cubicBezTo>
                <a:cubicBezTo>
                  <a:pt x="17387" y="4059"/>
                  <a:pt x="17426" y="4101"/>
                  <a:pt x="17461" y="4137"/>
                </a:cubicBezTo>
                <a:cubicBezTo>
                  <a:pt x="17482" y="4160"/>
                  <a:pt x="17505" y="4196"/>
                  <a:pt x="17529" y="4247"/>
                </a:cubicBezTo>
                <a:cubicBezTo>
                  <a:pt x="17532" y="4253"/>
                  <a:pt x="17537" y="4254"/>
                  <a:pt x="17543" y="4252"/>
                </a:cubicBezTo>
                <a:cubicBezTo>
                  <a:pt x="17563" y="4243"/>
                  <a:pt x="17582" y="4231"/>
                  <a:pt x="17605" y="4228"/>
                </a:cubicBezTo>
                <a:cubicBezTo>
                  <a:pt x="17677" y="4218"/>
                  <a:pt x="17743" y="4217"/>
                  <a:pt x="17802" y="4223"/>
                </a:cubicBezTo>
                <a:cubicBezTo>
                  <a:pt x="17837" y="4227"/>
                  <a:pt x="17868" y="4243"/>
                  <a:pt x="17895" y="4271"/>
                </a:cubicBezTo>
                <a:cubicBezTo>
                  <a:pt x="17902" y="4277"/>
                  <a:pt x="17913" y="4278"/>
                  <a:pt x="17919" y="4271"/>
                </a:cubicBezTo>
                <a:cubicBezTo>
                  <a:pt x="17919" y="4271"/>
                  <a:pt x="17919" y="4271"/>
                  <a:pt x="17919" y="4271"/>
                </a:cubicBezTo>
                <a:cubicBezTo>
                  <a:pt x="17955" y="4237"/>
                  <a:pt x="17998" y="4219"/>
                  <a:pt x="18049" y="4219"/>
                </a:cubicBezTo>
                <a:cubicBezTo>
                  <a:pt x="18314" y="4219"/>
                  <a:pt x="18574" y="4220"/>
                  <a:pt x="18829" y="4222"/>
                </a:cubicBezTo>
                <a:cubicBezTo>
                  <a:pt x="18938" y="4223"/>
                  <a:pt x="19027" y="4273"/>
                  <a:pt x="19107" y="4352"/>
                </a:cubicBezTo>
                <a:cubicBezTo>
                  <a:pt x="19431" y="4667"/>
                  <a:pt x="19717" y="4943"/>
                  <a:pt x="19968" y="5179"/>
                </a:cubicBezTo>
                <a:cubicBezTo>
                  <a:pt x="20002" y="5212"/>
                  <a:pt x="20020" y="5252"/>
                  <a:pt x="20021" y="5298"/>
                </a:cubicBezTo>
                <a:cubicBezTo>
                  <a:pt x="20021" y="5305"/>
                  <a:pt x="20025" y="5308"/>
                  <a:pt x="20032" y="5308"/>
                </a:cubicBezTo>
                <a:cubicBezTo>
                  <a:pt x="20077" y="5309"/>
                  <a:pt x="20116" y="5322"/>
                  <a:pt x="20149" y="5349"/>
                </a:cubicBezTo>
                <a:cubicBezTo>
                  <a:pt x="20208" y="5398"/>
                  <a:pt x="20281" y="5420"/>
                  <a:pt x="20357" y="5420"/>
                </a:cubicBezTo>
                <a:cubicBezTo>
                  <a:pt x="20553" y="5420"/>
                  <a:pt x="20749" y="5419"/>
                  <a:pt x="20946" y="5416"/>
                </a:cubicBezTo>
                <a:cubicBezTo>
                  <a:pt x="21054" y="5415"/>
                  <a:pt x="21155" y="5444"/>
                  <a:pt x="21231" y="5517"/>
                </a:cubicBezTo>
                <a:cubicBezTo>
                  <a:pt x="21297" y="5579"/>
                  <a:pt x="21372" y="5652"/>
                  <a:pt x="21454" y="5734"/>
                </a:cubicBezTo>
                <a:cubicBezTo>
                  <a:pt x="21519" y="5799"/>
                  <a:pt x="21600" y="5964"/>
                  <a:pt x="21507" y="6043"/>
                </a:cubicBezTo>
                <a:cubicBezTo>
                  <a:pt x="21496" y="6052"/>
                  <a:pt x="21495" y="6068"/>
                  <a:pt x="21505" y="6079"/>
                </a:cubicBezTo>
                <a:cubicBezTo>
                  <a:pt x="21505" y="6080"/>
                  <a:pt x="21506" y="6080"/>
                  <a:pt x="21507" y="6081"/>
                </a:cubicBezTo>
                <a:cubicBezTo>
                  <a:pt x="21532" y="6102"/>
                  <a:pt x="21547" y="6127"/>
                  <a:pt x="21547" y="6159"/>
                </a:cubicBezTo>
                <a:cubicBezTo>
                  <a:pt x="21547" y="6248"/>
                  <a:pt x="21547" y="6331"/>
                  <a:pt x="21546" y="6408"/>
                </a:cubicBezTo>
                <a:cubicBezTo>
                  <a:pt x="21546" y="6453"/>
                  <a:pt x="21518" y="6476"/>
                  <a:pt x="21494" y="6511"/>
                </a:cubicBezTo>
                <a:cubicBezTo>
                  <a:pt x="21490" y="6517"/>
                  <a:pt x="21491" y="6526"/>
                  <a:pt x="21498" y="6531"/>
                </a:cubicBezTo>
                <a:cubicBezTo>
                  <a:pt x="21530" y="6556"/>
                  <a:pt x="21546" y="6589"/>
                  <a:pt x="21546" y="6632"/>
                </a:cubicBezTo>
                <a:cubicBezTo>
                  <a:pt x="21548" y="6867"/>
                  <a:pt x="21548" y="7070"/>
                  <a:pt x="21545" y="7242"/>
                </a:cubicBezTo>
                <a:cubicBezTo>
                  <a:pt x="21545" y="7302"/>
                  <a:pt x="21521" y="7312"/>
                  <a:pt x="21495" y="7359"/>
                </a:cubicBezTo>
                <a:cubicBezTo>
                  <a:pt x="21492" y="7365"/>
                  <a:pt x="21493" y="7369"/>
                  <a:pt x="21498" y="7372"/>
                </a:cubicBezTo>
                <a:cubicBezTo>
                  <a:pt x="21539" y="7397"/>
                  <a:pt x="21555" y="7432"/>
                  <a:pt x="21546" y="7477"/>
                </a:cubicBezTo>
                <a:cubicBezTo>
                  <a:pt x="21527" y="7571"/>
                  <a:pt x="21465" y="7644"/>
                  <a:pt x="21392" y="7712"/>
                </a:cubicBezTo>
                <a:cubicBezTo>
                  <a:pt x="21181" y="7911"/>
                  <a:pt x="20978" y="8104"/>
                  <a:pt x="20783" y="8289"/>
                </a:cubicBezTo>
                <a:cubicBezTo>
                  <a:pt x="20752" y="8319"/>
                  <a:pt x="20716" y="8336"/>
                  <a:pt x="20673" y="8340"/>
                </a:cubicBezTo>
                <a:cubicBezTo>
                  <a:pt x="20658" y="8342"/>
                  <a:pt x="20645" y="8353"/>
                  <a:pt x="20643" y="8368"/>
                </a:cubicBezTo>
                <a:cubicBezTo>
                  <a:pt x="20636" y="8410"/>
                  <a:pt x="20624" y="8435"/>
                  <a:pt x="20592" y="8467"/>
                </a:cubicBezTo>
                <a:cubicBezTo>
                  <a:pt x="20476" y="8582"/>
                  <a:pt x="20358" y="8697"/>
                  <a:pt x="20236" y="8811"/>
                </a:cubicBezTo>
                <a:cubicBezTo>
                  <a:pt x="20205" y="8841"/>
                  <a:pt x="20177" y="8838"/>
                  <a:pt x="20138" y="8845"/>
                </a:cubicBezTo>
                <a:cubicBezTo>
                  <a:pt x="20130" y="8846"/>
                  <a:pt x="20125" y="8851"/>
                  <a:pt x="20124" y="8859"/>
                </a:cubicBezTo>
                <a:cubicBezTo>
                  <a:pt x="20117" y="8903"/>
                  <a:pt x="20109" y="8941"/>
                  <a:pt x="20074" y="8974"/>
                </a:cubicBezTo>
                <a:cubicBezTo>
                  <a:pt x="19801" y="9234"/>
                  <a:pt x="19540" y="9485"/>
                  <a:pt x="19292" y="9729"/>
                </a:cubicBezTo>
                <a:cubicBezTo>
                  <a:pt x="19261" y="9759"/>
                  <a:pt x="19239" y="9793"/>
                  <a:pt x="19225" y="9831"/>
                </a:cubicBezTo>
                <a:cubicBezTo>
                  <a:pt x="19215" y="9858"/>
                  <a:pt x="19210" y="9892"/>
                  <a:pt x="19210" y="9932"/>
                </a:cubicBezTo>
                <a:cubicBezTo>
                  <a:pt x="19214" y="10871"/>
                  <a:pt x="19215" y="11585"/>
                  <a:pt x="19211" y="12073"/>
                </a:cubicBezTo>
                <a:cubicBezTo>
                  <a:pt x="19210" y="12231"/>
                  <a:pt x="19082" y="12340"/>
                  <a:pt x="18972" y="12438"/>
                </a:cubicBezTo>
                <a:cubicBezTo>
                  <a:pt x="18949" y="12459"/>
                  <a:pt x="18918" y="12473"/>
                  <a:pt x="18879" y="12481"/>
                </a:cubicBezTo>
                <a:cubicBezTo>
                  <a:pt x="18874" y="12482"/>
                  <a:pt x="18871" y="12487"/>
                  <a:pt x="18872" y="12492"/>
                </a:cubicBezTo>
                <a:cubicBezTo>
                  <a:pt x="18872" y="12493"/>
                  <a:pt x="18872" y="12493"/>
                  <a:pt x="18873" y="12494"/>
                </a:cubicBezTo>
                <a:cubicBezTo>
                  <a:pt x="18887" y="12525"/>
                  <a:pt x="18900" y="12557"/>
                  <a:pt x="18901" y="12592"/>
                </a:cubicBezTo>
                <a:cubicBezTo>
                  <a:pt x="18902" y="12702"/>
                  <a:pt x="18902" y="12814"/>
                  <a:pt x="18900" y="12927"/>
                </a:cubicBezTo>
                <a:cubicBezTo>
                  <a:pt x="18898" y="13036"/>
                  <a:pt x="18856" y="13122"/>
                  <a:pt x="18773" y="13199"/>
                </a:cubicBezTo>
                <a:cubicBezTo>
                  <a:pt x="18725" y="13244"/>
                  <a:pt x="18677" y="13289"/>
                  <a:pt x="18630" y="13333"/>
                </a:cubicBezTo>
                <a:cubicBezTo>
                  <a:pt x="18522" y="13435"/>
                  <a:pt x="18528" y="13559"/>
                  <a:pt x="18533" y="13693"/>
                </a:cubicBezTo>
                <a:cubicBezTo>
                  <a:pt x="18538" y="13809"/>
                  <a:pt x="18504" y="13910"/>
                  <a:pt x="18423" y="13987"/>
                </a:cubicBezTo>
                <a:cubicBezTo>
                  <a:pt x="18351" y="14055"/>
                  <a:pt x="18279" y="14124"/>
                  <a:pt x="18206" y="14192"/>
                </a:cubicBezTo>
                <a:cubicBezTo>
                  <a:pt x="18186" y="14212"/>
                  <a:pt x="18157" y="14223"/>
                  <a:pt x="18118" y="14228"/>
                </a:cubicBezTo>
                <a:cubicBezTo>
                  <a:pt x="18113" y="14229"/>
                  <a:pt x="18109" y="14234"/>
                  <a:pt x="18110" y="14239"/>
                </a:cubicBezTo>
                <a:cubicBezTo>
                  <a:pt x="18110" y="14240"/>
                  <a:pt x="18110" y="14241"/>
                  <a:pt x="18111" y="14242"/>
                </a:cubicBezTo>
                <a:cubicBezTo>
                  <a:pt x="18156" y="14329"/>
                  <a:pt x="18158" y="14426"/>
                  <a:pt x="18115" y="14530"/>
                </a:cubicBezTo>
                <a:cubicBezTo>
                  <a:pt x="18098" y="14574"/>
                  <a:pt x="18047" y="14635"/>
                  <a:pt x="17962" y="14715"/>
                </a:cubicBezTo>
                <a:cubicBezTo>
                  <a:pt x="17869" y="14802"/>
                  <a:pt x="17781" y="14886"/>
                  <a:pt x="17697" y="14966"/>
                </a:cubicBezTo>
                <a:cubicBezTo>
                  <a:pt x="17624" y="15036"/>
                  <a:pt x="17533" y="15070"/>
                  <a:pt x="17425" y="15069"/>
                </a:cubicBezTo>
                <a:cubicBezTo>
                  <a:pt x="17047" y="15067"/>
                  <a:pt x="16685" y="15067"/>
                  <a:pt x="16338" y="15070"/>
                </a:cubicBezTo>
                <a:cubicBezTo>
                  <a:pt x="16256" y="15070"/>
                  <a:pt x="16178" y="15099"/>
                  <a:pt x="16123" y="15156"/>
                </a:cubicBezTo>
                <a:cubicBezTo>
                  <a:pt x="16080" y="15201"/>
                  <a:pt x="16039" y="15239"/>
                  <a:pt x="15974" y="15254"/>
                </a:cubicBezTo>
                <a:cubicBezTo>
                  <a:pt x="15969" y="15256"/>
                  <a:pt x="15965" y="15259"/>
                  <a:pt x="15963" y="15264"/>
                </a:cubicBezTo>
                <a:cubicBezTo>
                  <a:pt x="15942" y="15312"/>
                  <a:pt x="15911" y="15357"/>
                  <a:pt x="15870" y="15397"/>
                </a:cubicBezTo>
                <a:cubicBezTo>
                  <a:pt x="15758" y="15508"/>
                  <a:pt x="15667" y="15593"/>
                  <a:pt x="15597" y="15655"/>
                </a:cubicBezTo>
                <a:cubicBezTo>
                  <a:pt x="15533" y="15711"/>
                  <a:pt x="15433" y="15742"/>
                  <a:pt x="15342" y="15738"/>
                </a:cubicBezTo>
                <a:cubicBezTo>
                  <a:pt x="15209" y="15732"/>
                  <a:pt x="15133" y="15742"/>
                  <a:pt x="15035" y="15834"/>
                </a:cubicBezTo>
                <a:cubicBezTo>
                  <a:pt x="14836" y="16019"/>
                  <a:pt x="14643" y="16209"/>
                  <a:pt x="14448" y="16401"/>
                </a:cubicBezTo>
                <a:cubicBezTo>
                  <a:pt x="14408" y="16440"/>
                  <a:pt x="14379" y="16474"/>
                  <a:pt x="14320" y="16485"/>
                </a:cubicBezTo>
                <a:cubicBezTo>
                  <a:pt x="14309" y="16487"/>
                  <a:pt x="14298" y="16489"/>
                  <a:pt x="14287" y="16492"/>
                </a:cubicBezTo>
                <a:cubicBezTo>
                  <a:pt x="14280" y="16493"/>
                  <a:pt x="14274" y="16499"/>
                  <a:pt x="14274" y="16506"/>
                </a:cubicBezTo>
                <a:cubicBezTo>
                  <a:pt x="14268" y="16545"/>
                  <a:pt x="14254" y="16578"/>
                  <a:pt x="14229" y="16604"/>
                </a:cubicBezTo>
                <a:cubicBezTo>
                  <a:pt x="14146" y="16693"/>
                  <a:pt x="14060" y="16790"/>
                  <a:pt x="13947" y="16844"/>
                </a:cubicBezTo>
                <a:cubicBezTo>
                  <a:pt x="13941" y="16847"/>
                  <a:pt x="13939" y="16853"/>
                  <a:pt x="13941" y="16859"/>
                </a:cubicBezTo>
                <a:cubicBezTo>
                  <a:pt x="13942" y="16859"/>
                  <a:pt x="13942" y="16860"/>
                  <a:pt x="13942" y="16860"/>
                </a:cubicBezTo>
                <a:cubicBezTo>
                  <a:pt x="13967" y="16894"/>
                  <a:pt x="13979" y="16932"/>
                  <a:pt x="13979" y="16973"/>
                </a:cubicBezTo>
                <a:cubicBezTo>
                  <a:pt x="13980" y="17348"/>
                  <a:pt x="13980" y="17693"/>
                  <a:pt x="13978" y="18006"/>
                </a:cubicBezTo>
                <a:cubicBezTo>
                  <a:pt x="13978" y="18106"/>
                  <a:pt x="13934" y="18202"/>
                  <a:pt x="13859" y="18273"/>
                </a:cubicBezTo>
                <a:cubicBezTo>
                  <a:pt x="13697" y="18429"/>
                  <a:pt x="13527" y="18595"/>
                  <a:pt x="13351" y="18771"/>
                </a:cubicBezTo>
                <a:cubicBezTo>
                  <a:pt x="13317" y="18806"/>
                  <a:pt x="13278" y="18833"/>
                  <a:pt x="13237" y="18861"/>
                </a:cubicBezTo>
                <a:cubicBezTo>
                  <a:pt x="13231" y="18865"/>
                  <a:pt x="13229" y="18873"/>
                  <a:pt x="13232" y="18879"/>
                </a:cubicBezTo>
                <a:cubicBezTo>
                  <a:pt x="13265" y="18942"/>
                  <a:pt x="13257" y="19040"/>
                  <a:pt x="13249" y="19105"/>
                </a:cubicBezTo>
                <a:cubicBezTo>
                  <a:pt x="13240" y="19177"/>
                  <a:pt x="13194" y="19264"/>
                  <a:pt x="13134" y="19318"/>
                </a:cubicBezTo>
                <a:cubicBezTo>
                  <a:pt x="13047" y="19397"/>
                  <a:pt x="13036" y="19480"/>
                  <a:pt x="13039" y="19590"/>
                </a:cubicBezTo>
                <a:cubicBezTo>
                  <a:pt x="13042" y="19672"/>
                  <a:pt x="13001" y="19766"/>
                  <a:pt x="12947" y="19819"/>
                </a:cubicBezTo>
                <a:cubicBezTo>
                  <a:pt x="12773" y="19987"/>
                  <a:pt x="12599" y="20155"/>
                  <a:pt x="12428" y="20321"/>
                </a:cubicBezTo>
                <a:cubicBezTo>
                  <a:pt x="12393" y="20355"/>
                  <a:pt x="12356" y="20389"/>
                  <a:pt x="12318" y="20422"/>
                </a:cubicBezTo>
                <a:cubicBezTo>
                  <a:pt x="12306" y="20432"/>
                  <a:pt x="12293" y="20441"/>
                  <a:pt x="12277" y="20447"/>
                </a:cubicBezTo>
                <a:cubicBezTo>
                  <a:pt x="12235" y="20465"/>
                  <a:pt x="12189" y="20426"/>
                  <a:pt x="12192" y="20385"/>
                </a:cubicBezTo>
                <a:cubicBezTo>
                  <a:pt x="12200" y="20288"/>
                  <a:pt x="12251" y="20225"/>
                  <a:pt x="12330" y="20149"/>
                </a:cubicBezTo>
                <a:cubicBezTo>
                  <a:pt x="12438" y="20045"/>
                  <a:pt x="12545" y="19943"/>
                  <a:pt x="12650" y="19843"/>
                </a:cubicBezTo>
                <a:cubicBezTo>
                  <a:pt x="12696" y="19800"/>
                  <a:pt x="12743" y="19736"/>
                  <a:pt x="12737" y="19670"/>
                </a:cubicBezTo>
                <a:cubicBezTo>
                  <a:pt x="12736" y="19666"/>
                  <a:pt x="12734" y="19661"/>
                  <a:pt x="12730" y="19658"/>
                </a:cubicBezTo>
                <a:cubicBezTo>
                  <a:pt x="12661" y="19595"/>
                  <a:pt x="12533" y="19673"/>
                  <a:pt x="12481" y="19724"/>
                </a:cubicBezTo>
                <a:cubicBezTo>
                  <a:pt x="12347" y="19856"/>
                  <a:pt x="12220" y="19979"/>
                  <a:pt x="12100" y="20093"/>
                </a:cubicBezTo>
                <a:cubicBezTo>
                  <a:pt x="12036" y="20155"/>
                  <a:pt x="12004" y="20231"/>
                  <a:pt x="12004" y="20322"/>
                </a:cubicBezTo>
                <a:cubicBezTo>
                  <a:pt x="12004" y="20483"/>
                  <a:pt x="12005" y="20644"/>
                  <a:pt x="12007" y="20805"/>
                </a:cubicBezTo>
                <a:cubicBezTo>
                  <a:pt x="12008" y="20869"/>
                  <a:pt x="11997" y="20925"/>
                  <a:pt x="11976" y="20973"/>
                </a:cubicBezTo>
                <a:cubicBezTo>
                  <a:pt x="11959" y="21009"/>
                  <a:pt x="11926" y="21052"/>
                  <a:pt x="11874" y="21101"/>
                </a:cubicBezTo>
                <a:cubicBezTo>
                  <a:pt x="11717" y="21250"/>
                  <a:pt x="11573" y="21387"/>
                  <a:pt x="11442" y="21512"/>
                </a:cubicBezTo>
                <a:cubicBezTo>
                  <a:pt x="11413" y="21539"/>
                  <a:pt x="11348" y="21599"/>
                  <a:pt x="11306" y="21577"/>
                </a:cubicBezTo>
                <a:cubicBezTo>
                  <a:pt x="11273" y="21559"/>
                  <a:pt x="11256" y="21533"/>
                  <a:pt x="11257" y="21497"/>
                </a:cubicBezTo>
                <a:cubicBezTo>
                  <a:pt x="11257" y="21352"/>
                  <a:pt x="11258" y="21199"/>
                  <a:pt x="11258" y="21040"/>
                </a:cubicBezTo>
                <a:cubicBezTo>
                  <a:pt x="11259" y="20955"/>
                  <a:pt x="11226" y="20882"/>
                  <a:pt x="11161" y="20819"/>
                </a:cubicBezTo>
                <a:cubicBezTo>
                  <a:pt x="10885" y="20557"/>
                  <a:pt x="10607" y="20289"/>
                  <a:pt x="10327" y="20014"/>
                </a:cubicBezTo>
                <a:cubicBezTo>
                  <a:pt x="10225" y="19914"/>
                  <a:pt x="10150" y="19848"/>
                  <a:pt x="9995" y="19853"/>
                </a:cubicBezTo>
                <a:cubicBezTo>
                  <a:pt x="9899" y="19855"/>
                  <a:pt x="9813" y="19855"/>
                  <a:pt x="9726" y="19809"/>
                </a:cubicBezTo>
                <a:cubicBezTo>
                  <a:pt x="9690" y="19790"/>
                  <a:pt x="9651" y="19759"/>
                  <a:pt x="9608" y="19715"/>
                </a:cubicBezTo>
                <a:cubicBezTo>
                  <a:pt x="9565" y="19671"/>
                  <a:pt x="9522" y="19627"/>
                  <a:pt x="9477" y="19584"/>
                </a:cubicBezTo>
                <a:cubicBezTo>
                  <a:pt x="9374" y="19483"/>
                  <a:pt x="9270" y="19392"/>
                  <a:pt x="9175" y="19290"/>
                </a:cubicBezTo>
                <a:cubicBezTo>
                  <a:pt x="9072" y="19179"/>
                  <a:pt x="9159" y="19098"/>
                  <a:pt x="9241" y="19019"/>
                </a:cubicBezTo>
                <a:cubicBezTo>
                  <a:pt x="9921" y="18367"/>
                  <a:pt x="10379" y="17926"/>
                  <a:pt x="10615" y="17694"/>
                </a:cubicBezTo>
                <a:cubicBezTo>
                  <a:pt x="10703" y="17608"/>
                  <a:pt x="10795" y="17562"/>
                  <a:pt x="10920" y="17565"/>
                </a:cubicBezTo>
                <a:cubicBezTo>
                  <a:pt x="10991" y="17566"/>
                  <a:pt x="11064" y="17567"/>
                  <a:pt x="11140" y="17566"/>
                </a:cubicBezTo>
                <a:cubicBezTo>
                  <a:pt x="11149" y="17566"/>
                  <a:pt x="11152" y="17562"/>
                  <a:pt x="11148" y="17553"/>
                </a:cubicBezTo>
                <a:close/>
                <a:moveTo>
                  <a:pt x="6203" y="2097"/>
                </a:moveTo>
                <a:cubicBezTo>
                  <a:pt x="6272" y="2164"/>
                  <a:pt x="6319" y="2249"/>
                  <a:pt x="6320" y="2344"/>
                </a:cubicBezTo>
                <a:cubicBezTo>
                  <a:pt x="6323" y="2532"/>
                  <a:pt x="6323" y="2720"/>
                  <a:pt x="6320" y="2907"/>
                </a:cubicBezTo>
                <a:cubicBezTo>
                  <a:pt x="6319" y="2998"/>
                  <a:pt x="6353" y="3079"/>
                  <a:pt x="6420" y="3141"/>
                </a:cubicBezTo>
                <a:cubicBezTo>
                  <a:pt x="6499" y="3216"/>
                  <a:pt x="6582" y="3295"/>
                  <a:pt x="6666" y="3380"/>
                </a:cubicBezTo>
                <a:cubicBezTo>
                  <a:pt x="6671" y="3385"/>
                  <a:pt x="6676" y="3386"/>
                  <a:pt x="6682" y="3384"/>
                </a:cubicBezTo>
                <a:cubicBezTo>
                  <a:pt x="6687" y="3383"/>
                  <a:pt x="6691" y="3378"/>
                  <a:pt x="6691" y="3373"/>
                </a:cubicBezTo>
                <a:cubicBezTo>
                  <a:pt x="6689" y="3326"/>
                  <a:pt x="6687" y="3277"/>
                  <a:pt x="6685" y="3227"/>
                </a:cubicBezTo>
                <a:cubicBezTo>
                  <a:pt x="6684" y="3173"/>
                  <a:pt x="6691" y="3133"/>
                  <a:pt x="6707" y="3106"/>
                </a:cubicBezTo>
                <a:cubicBezTo>
                  <a:pt x="6736" y="3060"/>
                  <a:pt x="6778" y="3035"/>
                  <a:pt x="6833" y="3032"/>
                </a:cubicBezTo>
                <a:cubicBezTo>
                  <a:pt x="6878" y="3029"/>
                  <a:pt x="6925" y="3028"/>
                  <a:pt x="6972" y="3031"/>
                </a:cubicBezTo>
                <a:cubicBezTo>
                  <a:pt x="7088" y="3036"/>
                  <a:pt x="7180" y="3008"/>
                  <a:pt x="7263" y="2928"/>
                </a:cubicBezTo>
                <a:cubicBezTo>
                  <a:pt x="7364" y="2832"/>
                  <a:pt x="7468" y="2733"/>
                  <a:pt x="7576" y="2629"/>
                </a:cubicBezTo>
                <a:cubicBezTo>
                  <a:pt x="7643" y="2564"/>
                  <a:pt x="7747" y="2536"/>
                  <a:pt x="7850" y="2537"/>
                </a:cubicBezTo>
                <a:cubicBezTo>
                  <a:pt x="7967" y="2539"/>
                  <a:pt x="8077" y="2540"/>
                  <a:pt x="8177" y="2539"/>
                </a:cubicBezTo>
                <a:cubicBezTo>
                  <a:pt x="8242" y="2539"/>
                  <a:pt x="8274" y="2506"/>
                  <a:pt x="8274" y="2438"/>
                </a:cubicBezTo>
                <a:cubicBezTo>
                  <a:pt x="8273" y="2238"/>
                  <a:pt x="8274" y="2033"/>
                  <a:pt x="8275" y="1825"/>
                </a:cubicBezTo>
                <a:cubicBezTo>
                  <a:pt x="8275" y="1775"/>
                  <a:pt x="8222" y="1746"/>
                  <a:pt x="8175" y="1746"/>
                </a:cubicBezTo>
                <a:cubicBezTo>
                  <a:pt x="8087" y="1746"/>
                  <a:pt x="7996" y="1745"/>
                  <a:pt x="7902" y="1745"/>
                </a:cubicBezTo>
                <a:cubicBezTo>
                  <a:pt x="7855" y="1745"/>
                  <a:pt x="7819" y="1736"/>
                  <a:pt x="7794" y="1718"/>
                </a:cubicBezTo>
                <a:cubicBezTo>
                  <a:pt x="7751" y="1687"/>
                  <a:pt x="7730" y="1647"/>
                  <a:pt x="7730" y="1599"/>
                </a:cubicBezTo>
                <a:cubicBezTo>
                  <a:pt x="7728" y="1182"/>
                  <a:pt x="7728" y="725"/>
                  <a:pt x="7730" y="228"/>
                </a:cubicBezTo>
                <a:cubicBezTo>
                  <a:pt x="7731" y="146"/>
                  <a:pt x="7734" y="69"/>
                  <a:pt x="7626" y="69"/>
                </a:cubicBezTo>
                <a:cubicBezTo>
                  <a:pt x="7519" y="70"/>
                  <a:pt x="7415" y="70"/>
                  <a:pt x="7315" y="69"/>
                </a:cubicBezTo>
                <a:cubicBezTo>
                  <a:pt x="7229" y="69"/>
                  <a:pt x="7146" y="102"/>
                  <a:pt x="7085" y="162"/>
                </a:cubicBezTo>
                <a:cubicBezTo>
                  <a:pt x="6937" y="307"/>
                  <a:pt x="6786" y="453"/>
                  <a:pt x="6631" y="602"/>
                </a:cubicBezTo>
                <a:cubicBezTo>
                  <a:pt x="6573" y="658"/>
                  <a:pt x="6488" y="694"/>
                  <a:pt x="6408" y="699"/>
                </a:cubicBezTo>
                <a:cubicBezTo>
                  <a:pt x="6367" y="701"/>
                  <a:pt x="6328" y="702"/>
                  <a:pt x="6290" y="702"/>
                </a:cubicBezTo>
                <a:cubicBezTo>
                  <a:pt x="5989" y="700"/>
                  <a:pt x="5708" y="700"/>
                  <a:pt x="5448" y="702"/>
                </a:cubicBezTo>
                <a:cubicBezTo>
                  <a:pt x="5391" y="702"/>
                  <a:pt x="5345" y="721"/>
                  <a:pt x="5342" y="782"/>
                </a:cubicBezTo>
                <a:cubicBezTo>
                  <a:pt x="5337" y="925"/>
                  <a:pt x="5338" y="1054"/>
                  <a:pt x="5344" y="1170"/>
                </a:cubicBezTo>
                <a:cubicBezTo>
                  <a:pt x="5350" y="1292"/>
                  <a:pt x="5433" y="1356"/>
                  <a:pt x="5514" y="1434"/>
                </a:cubicBezTo>
                <a:cubicBezTo>
                  <a:pt x="5742" y="1653"/>
                  <a:pt x="5971" y="1874"/>
                  <a:pt x="6203" y="2097"/>
                </a:cubicBezTo>
                <a:close/>
                <a:moveTo>
                  <a:pt x="12823" y="1703"/>
                </a:moveTo>
                <a:cubicBezTo>
                  <a:pt x="12724" y="1708"/>
                  <a:pt x="12631" y="1645"/>
                  <a:pt x="12632" y="1542"/>
                </a:cubicBezTo>
                <a:cubicBezTo>
                  <a:pt x="12635" y="1378"/>
                  <a:pt x="12636" y="1190"/>
                  <a:pt x="12636" y="980"/>
                </a:cubicBezTo>
                <a:cubicBezTo>
                  <a:pt x="12636" y="877"/>
                  <a:pt x="12622" y="801"/>
                  <a:pt x="12548" y="729"/>
                </a:cubicBezTo>
                <a:cubicBezTo>
                  <a:pt x="12481" y="663"/>
                  <a:pt x="12412" y="598"/>
                  <a:pt x="12339" y="531"/>
                </a:cubicBezTo>
                <a:cubicBezTo>
                  <a:pt x="12297" y="493"/>
                  <a:pt x="12256" y="493"/>
                  <a:pt x="12215" y="531"/>
                </a:cubicBezTo>
                <a:cubicBezTo>
                  <a:pt x="12117" y="622"/>
                  <a:pt x="12019" y="715"/>
                  <a:pt x="11923" y="808"/>
                </a:cubicBezTo>
                <a:cubicBezTo>
                  <a:pt x="11874" y="856"/>
                  <a:pt x="11844" y="907"/>
                  <a:pt x="11833" y="960"/>
                </a:cubicBezTo>
                <a:cubicBezTo>
                  <a:pt x="11822" y="1015"/>
                  <a:pt x="11833" y="1075"/>
                  <a:pt x="11821" y="1131"/>
                </a:cubicBezTo>
                <a:cubicBezTo>
                  <a:pt x="11795" y="1245"/>
                  <a:pt x="11732" y="1297"/>
                  <a:pt x="11627" y="1397"/>
                </a:cubicBezTo>
                <a:cubicBezTo>
                  <a:pt x="11548" y="1473"/>
                  <a:pt x="11469" y="1549"/>
                  <a:pt x="11389" y="1625"/>
                </a:cubicBezTo>
                <a:cubicBezTo>
                  <a:pt x="11337" y="1675"/>
                  <a:pt x="11295" y="1708"/>
                  <a:pt x="11264" y="1725"/>
                </a:cubicBezTo>
                <a:cubicBezTo>
                  <a:pt x="11213" y="1751"/>
                  <a:pt x="11156" y="1765"/>
                  <a:pt x="11094" y="1765"/>
                </a:cubicBezTo>
                <a:cubicBezTo>
                  <a:pt x="10901" y="1766"/>
                  <a:pt x="10713" y="1766"/>
                  <a:pt x="10529" y="1764"/>
                </a:cubicBezTo>
                <a:cubicBezTo>
                  <a:pt x="10513" y="1764"/>
                  <a:pt x="10511" y="1770"/>
                  <a:pt x="10522" y="1781"/>
                </a:cubicBezTo>
                <a:cubicBezTo>
                  <a:pt x="10982" y="2220"/>
                  <a:pt x="11443" y="2665"/>
                  <a:pt x="11907" y="3115"/>
                </a:cubicBezTo>
                <a:cubicBezTo>
                  <a:pt x="11983" y="3189"/>
                  <a:pt x="12033" y="3166"/>
                  <a:pt x="12100" y="3101"/>
                </a:cubicBezTo>
                <a:cubicBezTo>
                  <a:pt x="12350" y="2854"/>
                  <a:pt x="12623" y="2594"/>
                  <a:pt x="12886" y="2341"/>
                </a:cubicBezTo>
                <a:cubicBezTo>
                  <a:pt x="12958" y="2270"/>
                  <a:pt x="13000" y="2213"/>
                  <a:pt x="13004" y="2118"/>
                </a:cubicBezTo>
                <a:cubicBezTo>
                  <a:pt x="13008" y="2021"/>
                  <a:pt x="13010" y="1912"/>
                  <a:pt x="13008" y="1793"/>
                </a:cubicBezTo>
                <a:cubicBezTo>
                  <a:pt x="13006" y="1687"/>
                  <a:pt x="12896" y="1700"/>
                  <a:pt x="12823" y="1703"/>
                </a:cubicBezTo>
                <a:close/>
                <a:moveTo>
                  <a:pt x="8422" y="6256"/>
                </a:moveTo>
                <a:cubicBezTo>
                  <a:pt x="8420" y="6169"/>
                  <a:pt x="8467" y="6081"/>
                  <a:pt x="8528" y="6025"/>
                </a:cubicBezTo>
                <a:cubicBezTo>
                  <a:pt x="8810" y="5765"/>
                  <a:pt x="9106" y="5492"/>
                  <a:pt x="9417" y="5207"/>
                </a:cubicBezTo>
                <a:cubicBezTo>
                  <a:pt x="9464" y="5164"/>
                  <a:pt x="9496" y="5119"/>
                  <a:pt x="9514" y="5073"/>
                </a:cubicBezTo>
                <a:cubicBezTo>
                  <a:pt x="9529" y="5036"/>
                  <a:pt x="9536" y="4991"/>
                  <a:pt x="9536" y="4938"/>
                </a:cubicBezTo>
                <a:cubicBezTo>
                  <a:pt x="9536" y="4679"/>
                  <a:pt x="9536" y="4436"/>
                  <a:pt x="9535" y="4212"/>
                </a:cubicBezTo>
                <a:cubicBezTo>
                  <a:pt x="9535" y="4139"/>
                  <a:pt x="9511" y="4050"/>
                  <a:pt x="9456" y="3997"/>
                </a:cubicBezTo>
                <a:cubicBezTo>
                  <a:pt x="9100" y="3654"/>
                  <a:pt x="8748" y="3315"/>
                  <a:pt x="8399" y="2981"/>
                </a:cubicBezTo>
                <a:cubicBezTo>
                  <a:pt x="8317" y="2902"/>
                  <a:pt x="8274" y="2804"/>
                  <a:pt x="8273" y="2691"/>
                </a:cubicBezTo>
                <a:cubicBezTo>
                  <a:pt x="8272" y="2635"/>
                  <a:pt x="8244" y="2606"/>
                  <a:pt x="8188" y="2606"/>
                </a:cubicBezTo>
                <a:cubicBezTo>
                  <a:pt x="8088" y="2605"/>
                  <a:pt x="7978" y="2604"/>
                  <a:pt x="7857" y="2604"/>
                </a:cubicBezTo>
                <a:cubicBezTo>
                  <a:pt x="7743" y="2603"/>
                  <a:pt x="7665" y="2637"/>
                  <a:pt x="7589" y="2712"/>
                </a:cubicBezTo>
                <a:cubicBezTo>
                  <a:pt x="7506" y="2794"/>
                  <a:pt x="7422" y="2876"/>
                  <a:pt x="7336" y="2960"/>
                </a:cubicBezTo>
                <a:cubicBezTo>
                  <a:pt x="7255" y="3040"/>
                  <a:pt x="7166" y="3086"/>
                  <a:pt x="7071" y="3097"/>
                </a:cubicBezTo>
                <a:cubicBezTo>
                  <a:pt x="6992" y="3107"/>
                  <a:pt x="6902" y="3089"/>
                  <a:pt x="6823" y="3102"/>
                </a:cubicBezTo>
                <a:cubicBezTo>
                  <a:pt x="6777" y="3110"/>
                  <a:pt x="6754" y="3138"/>
                  <a:pt x="6755" y="3187"/>
                </a:cubicBezTo>
                <a:cubicBezTo>
                  <a:pt x="6756" y="3248"/>
                  <a:pt x="6756" y="3309"/>
                  <a:pt x="6756" y="3371"/>
                </a:cubicBezTo>
                <a:cubicBezTo>
                  <a:pt x="6756" y="3402"/>
                  <a:pt x="6744" y="3426"/>
                  <a:pt x="6720" y="3441"/>
                </a:cubicBezTo>
                <a:cubicBezTo>
                  <a:pt x="6682" y="3467"/>
                  <a:pt x="6633" y="3438"/>
                  <a:pt x="6604" y="3410"/>
                </a:cubicBezTo>
                <a:cubicBezTo>
                  <a:pt x="6515" y="3326"/>
                  <a:pt x="6430" y="3244"/>
                  <a:pt x="6348" y="3165"/>
                </a:cubicBezTo>
                <a:cubicBezTo>
                  <a:pt x="6282" y="3101"/>
                  <a:pt x="6253" y="3007"/>
                  <a:pt x="6254" y="2915"/>
                </a:cubicBezTo>
                <a:cubicBezTo>
                  <a:pt x="6256" y="2743"/>
                  <a:pt x="6258" y="2561"/>
                  <a:pt x="6258" y="2369"/>
                </a:cubicBezTo>
                <a:cubicBezTo>
                  <a:pt x="6258" y="2292"/>
                  <a:pt x="6231" y="2226"/>
                  <a:pt x="6176" y="2170"/>
                </a:cubicBezTo>
                <a:cubicBezTo>
                  <a:pt x="6063" y="2054"/>
                  <a:pt x="5906" y="1903"/>
                  <a:pt x="5707" y="1715"/>
                </a:cubicBezTo>
                <a:cubicBezTo>
                  <a:pt x="5663" y="1674"/>
                  <a:pt x="5619" y="1674"/>
                  <a:pt x="5574" y="1717"/>
                </a:cubicBezTo>
                <a:cubicBezTo>
                  <a:pt x="5380" y="1903"/>
                  <a:pt x="5187" y="2089"/>
                  <a:pt x="4995" y="2275"/>
                </a:cubicBezTo>
                <a:cubicBezTo>
                  <a:pt x="4921" y="2347"/>
                  <a:pt x="4830" y="2383"/>
                  <a:pt x="4724" y="2382"/>
                </a:cubicBezTo>
                <a:cubicBezTo>
                  <a:pt x="4593" y="2382"/>
                  <a:pt x="4456" y="2382"/>
                  <a:pt x="4310" y="2384"/>
                </a:cubicBezTo>
                <a:cubicBezTo>
                  <a:pt x="4193" y="2385"/>
                  <a:pt x="4079" y="2363"/>
                  <a:pt x="4003" y="2290"/>
                </a:cubicBezTo>
                <a:cubicBezTo>
                  <a:pt x="3866" y="2157"/>
                  <a:pt x="3725" y="2022"/>
                  <a:pt x="3580" y="1886"/>
                </a:cubicBezTo>
                <a:cubicBezTo>
                  <a:pt x="3518" y="1828"/>
                  <a:pt x="3462" y="1791"/>
                  <a:pt x="3380" y="1791"/>
                </a:cubicBezTo>
                <a:cubicBezTo>
                  <a:pt x="3063" y="1793"/>
                  <a:pt x="2762" y="1793"/>
                  <a:pt x="2476" y="1791"/>
                </a:cubicBezTo>
                <a:cubicBezTo>
                  <a:pt x="2365" y="1790"/>
                  <a:pt x="2340" y="1816"/>
                  <a:pt x="2340" y="1920"/>
                </a:cubicBezTo>
                <a:cubicBezTo>
                  <a:pt x="2339" y="2888"/>
                  <a:pt x="2340" y="3905"/>
                  <a:pt x="2340" y="4972"/>
                </a:cubicBezTo>
                <a:cubicBezTo>
                  <a:pt x="2340" y="5056"/>
                  <a:pt x="2355" y="5140"/>
                  <a:pt x="2264" y="5190"/>
                </a:cubicBezTo>
                <a:cubicBezTo>
                  <a:pt x="2237" y="5206"/>
                  <a:pt x="2201" y="5213"/>
                  <a:pt x="2158" y="5213"/>
                </a:cubicBezTo>
                <a:cubicBezTo>
                  <a:pt x="1847" y="5211"/>
                  <a:pt x="1527" y="5211"/>
                  <a:pt x="1196" y="5213"/>
                </a:cubicBezTo>
                <a:cubicBezTo>
                  <a:pt x="1104" y="5213"/>
                  <a:pt x="1029" y="5248"/>
                  <a:pt x="960" y="5314"/>
                </a:cubicBezTo>
                <a:cubicBezTo>
                  <a:pt x="706" y="5561"/>
                  <a:pt x="438" y="5820"/>
                  <a:pt x="157" y="6091"/>
                </a:cubicBezTo>
                <a:cubicBezTo>
                  <a:pt x="104" y="6142"/>
                  <a:pt x="75" y="6216"/>
                  <a:pt x="74" y="6291"/>
                </a:cubicBezTo>
                <a:cubicBezTo>
                  <a:pt x="72" y="6502"/>
                  <a:pt x="70" y="6723"/>
                  <a:pt x="70" y="6952"/>
                </a:cubicBezTo>
                <a:cubicBezTo>
                  <a:pt x="70" y="7021"/>
                  <a:pt x="108" y="7056"/>
                  <a:pt x="183" y="7056"/>
                </a:cubicBezTo>
                <a:cubicBezTo>
                  <a:pt x="388" y="7055"/>
                  <a:pt x="595" y="7056"/>
                  <a:pt x="803" y="7057"/>
                </a:cubicBezTo>
                <a:cubicBezTo>
                  <a:pt x="1284" y="7060"/>
                  <a:pt x="1800" y="7061"/>
                  <a:pt x="2352" y="7058"/>
                </a:cubicBezTo>
                <a:cubicBezTo>
                  <a:pt x="2536" y="7058"/>
                  <a:pt x="2743" y="7044"/>
                  <a:pt x="2912" y="7058"/>
                </a:cubicBezTo>
                <a:cubicBezTo>
                  <a:pt x="2998" y="7065"/>
                  <a:pt x="3068" y="7094"/>
                  <a:pt x="3120" y="7144"/>
                </a:cubicBezTo>
                <a:cubicBezTo>
                  <a:pt x="3326" y="7341"/>
                  <a:pt x="3518" y="7526"/>
                  <a:pt x="3697" y="7699"/>
                </a:cubicBezTo>
                <a:cubicBezTo>
                  <a:pt x="3770" y="7769"/>
                  <a:pt x="3869" y="7856"/>
                  <a:pt x="3955" y="7944"/>
                </a:cubicBezTo>
                <a:cubicBezTo>
                  <a:pt x="4023" y="8014"/>
                  <a:pt x="4107" y="8086"/>
                  <a:pt x="4201" y="8088"/>
                </a:cubicBezTo>
                <a:cubicBezTo>
                  <a:pt x="4309" y="8090"/>
                  <a:pt x="4425" y="8090"/>
                  <a:pt x="4548" y="8089"/>
                </a:cubicBezTo>
                <a:cubicBezTo>
                  <a:pt x="4687" y="8088"/>
                  <a:pt x="4753" y="8014"/>
                  <a:pt x="4842" y="7927"/>
                </a:cubicBezTo>
                <a:cubicBezTo>
                  <a:pt x="5148" y="7632"/>
                  <a:pt x="5481" y="7311"/>
                  <a:pt x="5842" y="6965"/>
                </a:cubicBezTo>
                <a:cubicBezTo>
                  <a:pt x="5912" y="6898"/>
                  <a:pt x="5997" y="6866"/>
                  <a:pt x="6079" y="6943"/>
                </a:cubicBezTo>
                <a:cubicBezTo>
                  <a:pt x="6205" y="7059"/>
                  <a:pt x="6327" y="7176"/>
                  <a:pt x="6446" y="7293"/>
                </a:cubicBezTo>
                <a:cubicBezTo>
                  <a:pt x="6472" y="7319"/>
                  <a:pt x="6512" y="7340"/>
                  <a:pt x="6566" y="7357"/>
                </a:cubicBezTo>
                <a:cubicBezTo>
                  <a:pt x="6615" y="7372"/>
                  <a:pt x="6667" y="7365"/>
                  <a:pt x="6717" y="7364"/>
                </a:cubicBezTo>
                <a:cubicBezTo>
                  <a:pt x="6755" y="7363"/>
                  <a:pt x="6793" y="7363"/>
                  <a:pt x="6832" y="7366"/>
                </a:cubicBezTo>
                <a:cubicBezTo>
                  <a:pt x="6936" y="7372"/>
                  <a:pt x="7040" y="7362"/>
                  <a:pt x="7144" y="7363"/>
                </a:cubicBezTo>
                <a:cubicBezTo>
                  <a:pt x="7485" y="7366"/>
                  <a:pt x="7876" y="7367"/>
                  <a:pt x="8317" y="7365"/>
                </a:cubicBezTo>
                <a:cubicBezTo>
                  <a:pt x="8378" y="7365"/>
                  <a:pt x="8425" y="7331"/>
                  <a:pt x="8424" y="7267"/>
                </a:cubicBezTo>
                <a:cubicBezTo>
                  <a:pt x="8424" y="7175"/>
                  <a:pt x="8423" y="7090"/>
                  <a:pt x="8424" y="7012"/>
                </a:cubicBezTo>
                <a:cubicBezTo>
                  <a:pt x="8427" y="6763"/>
                  <a:pt x="8426" y="6511"/>
                  <a:pt x="8422" y="6256"/>
                </a:cubicBezTo>
                <a:close/>
                <a:moveTo>
                  <a:pt x="9500" y="3946"/>
                </a:moveTo>
                <a:cubicBezTo>
                  <a:pt x="9561" y="4005"/>
                  <a:pt x="9597" y="4096"/>
                  <a:pt x="9597" y="4177"/>
                </a:cubicBezTo>
                <a:cubicBezTo>
                  <a:pt x="9597" y="4441"/>
                  <a:pt x="9598" y="4686"/>
                  <a:pt x="9600" y="4913"/>
                </a:cubicBezTo>
                <a:cubicBezTo>
                  <a:pt x="9601" y="5015"/>
                  <a:pt x="9588" y="5133"/>
                  <a:pt x="9513" y="5206"/>
                </a:cubicBezTo>
                <a:cubicBezTo>
                  <a:pt x="9427" y="5290"/>
                  <a:pt x="9331" y="5379"/>
                  <a:pt x="9225" y="5473"/>
                </a:cubicBezTo>
                <a:cubicBezTo>
                  <a:pt x="9002" y="5669"/>
                  <a:pt x="8787" y="5875"/>
                  <a:pt x="8575" y="6073"/>
                </a:cubicBezTo>
                <a:cubicBezTo>
                  <a:pt x="8523" y="6122"/>
                  <a:pt x="8496" y="6178"/>
                  <a:pt x="8494" y="6240"/>
                </a:cubicBezTo>
                <a:cubicBezTo>
                  <a:pt x="8491" y="6355"/>
                  <a:pt x="8489" y="6458"/>
                  <a:pt x="8490" y="6550"/>
                </a:cubicBezTo>
                <a:cubicBezTo>
                  <a:pt x="8491" y="6705"/>
                  <a:pt x="8484" y="6787"/>
                  <a:pt x="8587" y="6886"/>
                </a:cubicBezTo>
                <a:cubicBezTo>
                  <a:pt x="8899" y="7187"/>
                  <a:pt x="9221" y="7497"/>
                  <a:pt x="9553" y="7819"/>
                </a:cubicBezTo>
                <a:cubicBezTo>
                  <a:pt x="9612" y="7876"/>
                  <a:pt x="9684" y="7900"/>
                  <a:pt x="9773" y="7900"/>
                </a:cubicBezTo>
                <a:cubicBezTo>
                  <a:pt x="10813" y="7902"/>
                  <a:pt x="11874" y="7902"/>
                  <a:pt x="12957" y="7901"/>
                </a:cubicBezTo>
                <a:cubicBezTo>
                  <a:pt x="13037" y="7901"/>
                  <a:pt x="13112" y="7876"/>
                  <a:pt x="13169" y="7823"/>
                </a:cubicBezTo>
                <a:cubicBezTo>
                  <a:pt x="13260" y="7737"/>
                  <a:pt x="13381" y="7622"/>
                  <a:pt x="13531" y="7477"/>
                </a:cubicBezTo>
                <a:cubicBezTo>
                  <a:pt x="13593" y="7417"/>
                  <a:pt x="13624" y="7346"/>
                  <a:pt x="13623" y="7265"/>
                </a:cubicBezTo>
                <a:cubicBezTo>
                  <a:pt x="13622" y="7080"/>
                  <a:pt x="13622" y="6885"/>
                  <a:pt x="13622" y="6680"/>
                </a:cubicBezTo>
                <a:cubicBezTo>
                  <a:pt x="13622" y="6586"/>
                  <a:pt x="13657" y="6506"/>
                  <a:pt x="13727" y="6439"/>
                </a:cubicBezTo>
                <a:cubicBezTo>
                  <a:pt x="13781" y="6387"/>
                  <a:pt x="13832" y="6337"/>
                  <a:pt x="13879" y="6288"/>
                </a:cubicBezTo>
                <a:cubicBezTo>
                  <a:pt x="13941" y="6223"/>
                  <a:pt x="13971" y="6148"/>
                  <a:pt x="13969" y="6061"/>
                </a:cubicBezTo>
                <a:cubicBezTo>
                  <a:pt x="13966" y="5939"/>
                  <a:pt x="13966" y="5820"/>
                  <a:pt x="13969" y="5702"/>
                </a:cubicBezTo>
                <a:cubicBezTo>
                  <a:pt x="13971" y="5648"/>
                  <a:pt x="13969" y="5592"/>
                  <a:pt x="13966" y="5536"/>
                </a:cubicBezTo>
                <a:cubicBezTo>
                  <a:pt x="13958" y="5423"/>
                  <a:pt x="13960" y="5300"/>
                  <a:pt x="14035" y="5214"/>
                </a:cubicBezTo>
                <a:cubicBezTo>
                  <a:pt x="14062" y="5183"/>
                  <a:pt x="14092" y="5151"/>
                  <a:pt x="14126" y="5119"/>
                </a:cubicBezTo>
                <a:cubicBezTo>
                  <a:pt x="14274" y="4976"/>
                  <a:pt x="14428" y="4829"/>
                  <a:pt x="14588" y="4677"/>
                </a:cubicBezTo>
                <a:cubicBezTo>
                  <a:pt x="14645" y="4623"/>
                  <a:pt x="14675" y="4556"/>
                  <a:pt x="14678" y="4475"/>
                </a:cubicBezTo>
                <a:cubicBezTo>
                  <a:pt x="14681" y="4384"/>
                  <a:pt x="14680" y="4293"/>
                  <a:pt x="14676" y="4202"/>
                </a:cubicBezTo>
                <a:cubicBezTo>
                  <a:pt x="14672" y="4090"/>
                  <a:pt x="14697" y="3997"/>
                  <a:pt x="14775" y="3918"/>
                </a:cubicBezTo>
                <a:cubicBezTo>
                  <a:pt x="14936" y="3757"/>
                  <a:pt x="15104" y="3594"/>
                  <a:pt x="15279" y="3430"/>
                </a:cubicBezTo>
                <a:cubicBezTo>
                  <a:pt x="15322" y="3390"/>
                  <a:pt x="15326" y="3349"/>
                  <a:pt x="15291" y="3306"/>
                </a:cubicBezTo>
                <a:cubicBezTo>
                  <a:pt x="15210" y="3208"/>
                  <a:pt x="15083" y="3108"/>
                  <a:pt x="14983" y="3006"/>
                </a:cubicBezTo>
                <a:cubicBezTo>
                  <a:pt x="14907" y="2928"/>
                  <a:pt x="14833" y="2857"/>
                  <a:pt x="14713" y="2857"/>
                </a:cubicBezTo>
                <a:cubicBezTo>
                  <a:pt x="14349" y="2857"/>
                  <a:pt x="14044" y="2858"/>
                  <a:pt x="13798" y="2860"/>
                </a:cubicBezTo>
                <a:cubicBezTo>
                  <a:pt x="13699" y="2861"/>
                  <a:pt x="13617" y="2833"/>
                  <a:pt x="13552" y="2776"/>
                </a:cubicBezTo>
                <a:cubicBezTo>
                  <a:pt x="13469" y="2704"/>
                  <a:pt x="13343" y="2584"/>
                  <a:pt x="13173" y="2414"/>
                </a:cubicBezTo>
                <a:cubicBezTo>
                  <a:pt x="13129" y="2370"/>
                  <a:pt x="13100" y="2344"/>
                  <a:pt x="13085" y="2335"/>
                </a:cubicBezTo>
                <a:cubicBezTo>
                  <a:pt x="13047" y="2313"/>
                  <a:pt x="13004" y="2325"/>
                  <a:pt x="12955" y="2372"/>
                </a:cubicBezTo>
                <a:cubicBezTo>
                  <a:pt x="12674" y="2643"/>
                  <a:pt x="12389" y="2917"/>
                  <a:pt x="12100" y="3195"/>
                </a:cubicBezTo>
                <a:cubicBezTo>
                  <a:pt x="12055" y="3238"/>
                  <a:pt x="12005" y="3253"/>
                  <a:pt x="11950" y="3242"/>
                </a:cubicBezTo>
                <a:cubicBezTo>
                  <a:pt x="11921" y="3236"/>
                  <a:pt x="11889" y="3215"/>
                  <a:pt x="11854" y="3181"/>
                </a:cubicBezTo>
                <a:cubicBezTo>
                  <a:pt x="11819" y="3147"/>
                  <a:pt x="11782" y="3111"/>
                  <a:pt x="11744" y="3075"/>
                </a:cubicBezTo>
                <a:cubicBezTo>
                  <a:pt x="11306" y="2655"/>
                  <a:pt x="10888" y="2253"/>
                  <a:pt x="10490" y="1868"/>
                </a:cubicBezTo>
                <a:cubicBezTo>
                  <a:pt x="10473" y="1852"/>
                  <a:pt x="10457" y="1835"/>
                  <a:pt x="10443" y="1818"/>
                </a:cubicBezTo>
                <a:cubicBezTo>
                  <a:pt x="10406" y="1776"/>
                  <a:pt x="10358" y="1754"/>
                  <a:pt x="10298" y="1752"/>
                </a:cubicBezTo>
                <a:cubicBezTo>
                  <a:pt x="10200" y="1749"/>
                  <a:pt x="10095" y="1747"/>
                  <a:pt x="9984" y="1747"/>
                </a:cubicBezTo>
                <a:cubicBezTo>
                  <a:pt x="9439" y="1744"/>
                  <a:pt x="8924" y="1744"/>
                  <a:pt x="8438" y="1747"/>
                </a:cubicBezTo>
                <a:cubicBezTo>
                  <a:pt x="8399" y="1747"/>
                  <a:pt x="8371" y="1762"/>
                  <a:pt x="8355" y="1792"/>
                </a:cubicBezTo>
                <a:cubicBezTo>
                  <a:pt x="8346" y="1810"/>
                  <a:pt x="8341" y="1837"/>
                  <a:pt x="8342" y="1874"/>
                </a:cubicBezTo>
                <a:cubicBezTo>
                  <a:pt x="8345" y="2100"/>
                  <a:pt x="8346" y="2323"/>
                  <a:pt x="8342" y="2546"/>
                </a:cubicBezTo>
                <a:cubicBezTo>
                  <a:pt x="8341" y="2637"/>
                  <a:pt x="8342" y="2701"/>
                  <a:pt x="8346" y="2741"/>
                </a:cubicBezTo>
                <a:cubicBezTo>
                  <a:pt x="8354" y="2809"/>
                  <a:pt x="8383" y="2868"/>
                  <a:pt x="8433" y="2916"/>
                </a:cubicBezTo>
                <a:cubicBezTo>
                  <a:pt x="8788" y="3259"/>
                  <a:pt x="9143" y="3602"/>
                  <a:pt x="9500" y="3946"/>
                </a:cubicBezTo>
                <a:close/>
                <a:moveTo>
                  <a:pt x="14298" y="5628"/>
                </a:moveTo>
                <a:cubicBezTo>
                  <a:pt x="14404" y="5629"/>
                  <a:pt x="14466" y="5700"/>
                  <a:pt x="14466" y="5798"/>
                </a:cubicBezTo>
                <a:cubicBezTo>
                  <a:pt x="14467" y="6013"/>
                  <a:pt x="14465" y="6220"/>
                  <a:pt x="14462" y="6419"/>
                </a:cubicBezTo>
                <a:cubicBezTo>
                  <a:pt x="14461" y="6497"/>
                  <a:pt x="14480" y="6564"/>
                  <a:pt x="14530" y="6620"/>
                </a:cubicBezTo>
                <a:cubicBezTo>
                  <a:pt x="14595" y="6691"/>
                  <a:pt x="14679" y="6773"/>
                  <a:pt x="14780" y="6866"/>
                </a:cubicBezTo>
                <a:cubicBezTo>
                  <a:pt x="14870" y="6947"/>
                  <a:pt x="14935" y="7032"/>
                  <a:pt x="14938" y="7155"/>
                </a:cubicBezTo>
                <a:cubicBezTo>
                  <a:pt x="14940" y="7250"/>
                  <a:pt x="14941" y="7347"/>
                  <a:pt x="14938" y="7444"/>
                </a:cubicBezTo>
                <a:cubicBezTo>
                  <a:pt x="14936" y="7547"/>
                  <a:pt x="14961" y="7637"/>
                  <a:pt x="15033" y="7705"/>
                </a:cubicBezTo>
                <a:cubicBezTo>
                  <a:pt x="15104" y="7774"/>
                  <a:pt x="15170" y="7839"/>
                  <a:pt x="15230" y="7901"/>
                </a:cubicBezTo>
                <a:cubicBezTo>
                  <a:pt x="15312" y="7986"/>
                  <a:pt x="15401" y="8065"/>
                  <a:pt x="15482" y="8151"/>
                </a:cubicBezTo>
                <a:cubicBezTo>
                  <a:pt x="15486" y="8155"/>
                  <a:pt x="15492" y="8155"/>
                  <a:pt x="15495" y="8152"/>
                </a:cubicBezTo>
                <a:cubicBezTo>
                  <a:pt x="15497" y="8150"/>
                  <a:pt x="15498" y="8148"/>
                  <a:pt x="15498" y="8146"/>
                </a:cubicBezTo>
                <a:cubicBezTo>
                  <a:pt x="15502" y="8110"/>
                  <a:pt x="15496" y="8075"/>
                  <a:pt x="15496" y="8039"/>
                </a:cubicBezTo>
                <a:cubicBezTo>
                  <a:pt x="15494" y="7748"/>
                  <a:pt x="15494" y="7458"/>
                  <a:pt x="15497" y="7170"/>
                </a:cubicBezTo>
                <a:cubicBezTo>
                  <a:pt x="15498" y="7077"/>
                  <a:pt x="15529" y="7000"/>
                  <a:pt x="15590" y="6937"/>
                </a:cubicBezTo>
                <a:cubicBezTo>
                  <a:pt x="15782" y="6739"/>
                  <a:pt x="16002" y="6543"/>
                  <a:pt x="16205" y="6342"/>
                </a:cubicBezTo>
                <a:cubicBezTo>
                  <a:pt x="16343" y="6205"/>
                  <a:pt x="16492" y="6070"/>
                  <a:pt x="16628" y="5937"/>
                </a:cubicBezTo>
                <a:cubicBezTo>
                  <a:pt x="16690" y="5875"/>
                  <a:pt x="16754" y="5812"/>
                  <a:pt x="16819" y="5747"/>
                </a:cubicBezTo>
                <a:cubicBezTo>
                  <a:pt x="16875" y="5691"/>
                  <a:pt x="16903" y="5627"/>
                  <a:pt x="16903" y="5555"/>
                </a:cubicBezTo>
                <a:cubicBezTo>
                  <a:pt x="16903" y="5469"/>
                  <a:pt x="16901" y="5379"/>
                  <a:pt x="16899" y="5285"/>
                </a:cubicBezTo>
                <a:cubicBezTo>
                  <a:pt x="16897" y="5207"/>
                  <a:pt x="16902" y="5146"/>
                  <a:pt x="16915" y="5102"/>
                </a:cubicBezTo>
                <a:cubicBezTo>
                  <a:pt x="16937" y="5031"/>
                  <a:pt x="16974" y="4971"/>
                  <a:pt x="17027" y="4921"/>
                </a:cubicBezTo>
                <a:cubicBezTo>
                  <a:pt x="17140" y="4816"/>
                  <a:pt x="17261" y="4698"/>
                  <a:pt x="17392" y="4569"/>
                </a:cubicBezTo>
                <a:cubicBezTo>
                  <a:pt x="17475" y="4488"/>
                  <a:pt x="17523" y="4376"/>
                  <a:pt x="17467" y="4268"/>
                </a:cubicBezTo>
                <a:cubicBezTo>
                  <a:pt x="17430" y="4196"/>
                  <a:pt x="17368" y="4135"/>
                  <a:pt x="17314" y="4074"/>
                </a:cubicBezTo>
                <a:cubicBezTo>
                  <a:pt x="17230" y="3980"/>
                  <a:pt x="17125" y="3969"/>
                  <a:pt x="17003" y="3970"/>
                </a:cubicBezTo>
                <a:cubicBezTo>
                  <a:pt x="16787" y="3972"/>
                  <a:pt x="16577" y="3974"/>
                  <a:pt x="16373" y="3975"/>
                </a:cubicBezTo>
                <a:cubicBezTo>
                  <a:pt x="16253" y="3976"/>
                  <a:pt x="16152" y="3931"/>
                  <a:pt x="16069" y="3847"/>
                </a:cubicBezTo>
                <a:cubicBezTo>
                  <a:pt x="15955" y="3731"/>
                  <a:pt x="15835" y="3614"/>
                  <a:pt x="15708" y="3496"/>
                </a:cubicBezTo>
                <a:cubicBezTo>
                  <a:pt x="15584" y="3380"/>
                  <a:pt x="15444" y="3372"/>
                  <a:pt x="15320" y="3492"/>
                </a:cubicBezTo>
                <a:cubicBezTo>
                  <a:pt x="15158" y="3649"/>
                  <a:pt x="15000" y="3801"/>
                  <a:pt x="14846" y="3947"/>
                </a:cubicBezTo>
                <a:cubicBezTo>
                  <a:pt x="14785" y="4005"/>
                  <a:pt x="14753" y="4071"/>
                  <a:pt x="14748" y="4146"/>
                </a:cubicBezTo>
                <a:cubicBezTo>
                  <a:pt x="14743" y="4229"/>
                  <a:pt x="14743" y="4325"/>
                  <a:pt x="14746" y="4434"/>
                </a:cubicBezTo>
                <a:cubicBezTo>
                  <a:pt x="14748" y="4495"/>
                  <a:pt x="14743" y="4542"/>
                  <a:pt x="14732" y="4575"/>
                </a:cubicBezTo>
                <a:cubicBezTo>
                  <a:pt x="14700" y="4671"/>
                  <a:pt x="14644" y="4724"/>
                  <a:pt x="14565" y="4800"/>
                </a:cubicBezTo>
                <a:cubicBezTo>
                  <a:pt x="14429" y="4932"/>
                  <a:pt x="14293" y="5062"/>
                  <a:pt x="14156" y="5192"/>
                </a:cubicBezTo>
                <a:cubicBezTo>
                  <a:pt x="14119" y="5227"/>
                  <a:pt x="14094" y="5255"/>
                  <a:pt x="14080" y="5276"/>
                </a:cubicBezTo>
                <a:cubicBezTo>
                  <a:pt x="14032" y="5352"/>
                  <a:pt x="14031" y="5434"/>
                  <a:pt x="14032" y="5524"/>
                </a:cubicBezTo>
                <a:cubicBezTo>
                  <a:pt x="14033" y="5587"/>
                  <a:pt x="14058" y="5626"/>
                  <a:pt x="14131" y="5627"/>
                </a:cubicBezTo>
                <a:cubicBezTo>
                  <a:pt x="14190" y="5628"/>
                  <a:pt x="14245" y="5628"/>
                  <a:pt x="14298" y="5628"/>
                </a:cubicBezTo>
                <a:close/>
                <a:moveTo>
                  <a:pt x="15710" y="8346"/>
                </a:moveTo>
                <a:cubicBezTo>
                  <a:pt x="15788" y="8379"/>
                  <a:pt x="15859" y="8373"/>
                  <a:pt x="15941" y="8373"/>
                </a:cubicBezTo>
                <a:cubicBezTo>
                  <a:pt x="16026" y="8374"/>
                  <a:pt x="16106" y="8354"/>
                  <a:pt x="16162" y="8304"/>
                </a:cubicBezTo>
                <a:cubicBezTo>
                  <a:pt x="16227" y="8245"/>
                  <a:pt x="16336" y="8140"/>
                  <a:pt x="16490" y="7987"/>
                </a:cubicBezTo>
                <a:cubicBezTo>
                  <a:pt x="16517" y="7960"/>
                  <a:pt x="16540" y="7921"/>
                  <a:pt x="16557" y="7868"/>
                </a:cubicBezTo>
                <a:cubicBezTo>
                  <a:pt x="16585" y="7786"/>
                  <a:pt x="16545" y="7699"/>
                  <a:pt x="16585" y="7622"/>
                </a:cubicBezTo>
                <a:cubicBezTo>
                  <a:pt x="16615" y="7564"/>
                  <a:pt x="16668" y="7536"/>
                  <a:pt x="16744" y="7536"/>
                </a:cubicBezTo>
                <a:cubicBezTo>
                  <a:pt x="16987" y="7537"/>
                  <a:pt x="17233" y="7538"/>
                  <a:pt x="17483" y="7539"/>
                </a:cubicBezTo>
                <a:cubicBezTo>
                  <a:pt x="17560" y="7539"/>
                  <a:pt x="17636" y="7514"/>
                  <a:pt x="17693" y="7463"/>
                </a:cubicBezTo>
                <a:cubicBezTo>
                  <a:pt x="17818" y="7350"/>
                  <a:pt x="17976" y="7198"/>
                  <a:pt x="18167" y="7006"/>
                </a:cubicBezTo>
                <a:cubicBezTo>
                  <a:pt x="18218" y="6956"/>
                  <a:pt x="18243" y="6890"/>
                  <a:pt x="18244" y="6808"/>
                </a:cubicBezTo>
                <a:cubicBezTo>
                  <a:pt x="18248" y="6307"/>
                  <a:pt x="18242" y="5808"/>
                  <a:pt x="18246" y="5330"/>
                </a:cubicBezTo>
                <a:cubicBezTo>
                  <a:pt x="18247" y="5244"/>
                  <a:pt x="18224" y="5175"/>
                  <a:pt x="18177" y="5125"/>
                </a:cubicBezTo>
                <a:cubicBezTo>
                  <a:pt x="18130" y="5073"/>
                  <a:pt x="18068" y="5012"/>
                  <a:pt x="17994" y="4943"/>
                </a:cubicBezTo>
                <a:cubicBezTo>
                  <a:pt x="17914" y="4870"/>
                  <a:pt x="17874" y="4779"/>
                  <a:pt x="17873" y="4671"/>
                </a:cubicBezTo>
                <a:cubicBezTo>
                  <a:pt x="17872" y="4578"/>
                  <a:pt x="17871" y="4480"/>
                  <a:pt x="17869" y="4377"/>
                </a:cubicBezTo>
                <a:cubicBezTo>
                  <a:pt x="17868" y="4325"/>
                  <a:pt x="17845" y="4296"/>
                  <a:pt x="17800" y="4290"/>
                </a:cubicBezTo>
                <a:cubicBezTo>
                  <a:pt x="17761" y="4285"/>
                  <a:pt x="17714" y="4284"/>
                  <a:pt x="17659" y="4287"/>
                </a:cubicBezTo>
                <a:cubicBezTo>
                  <a:pt x="17605" y="4290"/>
                  <a:pt x="17562" y="4318"/>
                  <a:pt x="17557" y="4372"/>
                </a:cubicBezTo>
                <a:cubicBezTo>
                  <a:pt x="17549" y="4458"/>
                  <a:pt x="17523" y="4526"/>
                  <a:pt x="17479" y="4575"/>
                </a:cubicBezTo>
                <a:cubicBezTo>
                  <a:pt x="17449" y="4608"/>
                  <a:pt x="17416" y="4641"/>
                  <a:pt x="17380" y="4675"/>
                </a:cubicBezTo>
                <a:cubicBezTo>
                  <a:pt x="17305" y="4748"/>
                  <a:pt x="17229" y="4820"/>
                  <a:pt x="17152" y="4891"/>
                </a:cubicBezTo>
                <a:cubicBezTo>
                  <a:pt x="17050" y="4985"/>
                  <a:pt x="16972" y="5063"/>
                  <a:pt x="16971" y="5188"/>
                </a:cubicBezTo>
                <a:cubicBezTo>
                  <a:pt x="16970" y="5288"/>
                  <a:pt x="16970" y="5387"/>
                  <a:pt x="16972" y="5483"/>
                </a:cubicBezTo>
                <a:cubicBezTo>
                  <a:pt x="16975" y="5624"/>
                  <a:pt x="16947" y="5725"/>
                  <a:pt x="16844" y="5820"/>
                </a:cubicBezTo>
                <a:cubicBezTo>
                  <a:pt x="16740" y="5917"/>
                  <a:pt x="16547" y="6102"/>
                  <a:pt x="16266" y="6377"/>
                </a:cubicBezTo>
                <a:cubicBezTo>
                  <a:pt x="16242" y="6401"/>
                  <a:pt x="16218" y="6424"/>
                  <a:pt x="16192" y="6446"/>
                </a:cubicBezTo>
                <a:cubicBezTo>
                  <a:pt x="16130" y="6502"/>
                  <a:pt x="16072" y="6565"/>
                  <a:pt x="16012" y="6622"/>
                </a:cubicBezTo>
                <a:cubicBezTo>
                  <a:pt x="15893" y="6735"/>
                  <a:pt x="15773" y="6850"/>
                  <a:pt x="15655" y="6965"/>
                </a:cubicBezTo>
                <a:cubicBezTo>
                  <a:pt x="15597" y="7022"/>
                  <a:pt x="15568" y="7087"/>
                  <a:pt x="15568" y="7160"/>
                </a:cubicBezTo>
                <a:cubicBezTo>
                  <a:pt x="15568" y="7439"/>
                  <a:pt x="15568" y="7748"/>
                  <a:pt x="15567" y="8088"/>
                </a:cubicBezTo>
                <a:cubicBezTo>
                  <a:pt x="15567" y="8145"/>
                  <a:pt x="15574" y="8191"/>
                  <a:pt x="15590" y="8224"/>
                </a:cubicBezTo>
                <a:cubicBezTo>
                  <a:pt x="15617" y="8283"/>
                  <a:pt x="15657" y="8324"/>
                  <a:pt x="15710" y="8346"/>
                </a:cubicBezTo>
                <a:close/>
                <a:moveTo>
                  <a:pt x="19508" y="6223"/>
                </a:moveTo>
                <a:cubicBezTo>
                  <a:pt x="19554" y="6215"/>
                  <a:pt x="19641" y="6216"/>
                  <a:pt x="19643" y="6150"/>
                </a:cubicBezTo>
                <a:cubicBezTo>
                  <a:pt x="19645" y="6036"/>
                  <a:pt x="19644" y="5920"/>
                  <a:pt x="19640" y="5804"/>
                </a:cubicBezTo>
                <a:cubicBezTo>
                  <a:pt x="19637" y="5694"/>
                  <a:pt x="19672" y="5604"/>
                  <a:pt x="19746" y="5533"/>
                </a:cubicBezTo>
                <a:cubicBezTo>
                  <a:pt x="19811" y="5471"/>
                  <a:pt x="19871" y="5411"/>
                  <a:pt x="19925" y="5353"/>
                </a:cubicBezTo>
                <a:cubicBezTo>
                  <a:pt x="19963" y="5313"/>
                  <a:pt x="19960" y="5273"/>
                  <a:pt x="19920" y="5234"/>
                </a:cubicBezTo>
                <a:cubicBezTo>
                  <a:pt x="19752" y="5073"/>
                  <a:pt x="19587" y="4907"/>
                  <a:pt x="19420" y="4749"/>
                </a:cubicBezTo>
                <a:cubicBezTo>
                  <a:pt x="19293" y="4629"/>
                  <a:pt x="19171" y="4500"/>
                  <a:pt x="19039" y="4382"/>
                </a:cubicBezTo>
                <a:cubicBezTo>
                  <a:pt x="18961" y="4312"/>
                  <a:pt x="18890" y="4286"/>
                  <a:pt x="18781" y="4285"/>
                </a:cubicBezTo>
                <a:cubicBezTo>
                  <a:pt x="18546" y="4284"/>
                  <a:pt x="18296" y="4284"/>
                  <a:pt x="18031" y="4285"/>
                </a:cubicBezTo>
                <a:cubicBezTo>
                  <a:pt x="17979" y="4285"/>
                  <a:pt x="17944" y="4325"/>
                  <a:pt x="17943" y="4374"/>
                </a:cubicBezTo>
                <a:cubicBezTo>
                  <a:pt x="17940" y="4457"/>
                  <a:pt x="17939" y="4545"/>
                  <a:pt x="17940" y="4638"/>
                </a:cubicBezTo>
                <a:cubicBezTo>
                  <a:pt x="17940" y="4741"/>
                  <a:pt x="17962" y="4818"/>
                  <a:pt x="18038" y="4888"/>
                </a:cubicBezTo>
                <a:cubicBezTo>
                  <a:pt x="18095" y="4940"/>
                  <a:pt x="18152" y="4995"/>
                  <a:pt x="18208" y="5051"/>
                </a:cubicBezTo>
                <a:cubicBezTo>
                  <a:pt x="18293" y="5138"/>
                  <a:pt x="18314" y="5224"/>
                  <a:pt x="18313" y="5345"/>
                </a:cubicBezTo>
                <a:cubicBezTo>
                  <a:pt x="18312" y="5715"/>
                  <a:pt x="18312" y="6083"/>
                  <a:pt x="18313" y="6449"/>
                </a:cubicBezTo>
                <a:cubicBezTo>
                  <a:pt x="18314" y="6513"/>
                  <a:pt x="18368" y="6542"/>
                  <a:pt x="18428" y="6542"/>
                </a:cubicBezTo>
                <a:cubicBezTo>
                  <a:pt x="18726" y="6541"/>
                  <a:pt x="19019" y="6540"/>
                  <a:pt x="19307" y="6541"/>
                </a:cubicBezTo>
                <a:cubicBezTo>
                  <a:pt x="19392" y="6541"/>
                  <a:pt x="19397" y="6449"/>
                  <a:pt x="19392" y="6391"/>
                </a:cubicBezTo>
                <a:cubicBezTo>
                  <a:pt x="19386" y="6322"/>
                  <a:pt x="19431" y="6236"/>
                  <a:pt x="19508" y="6223"/>
                </a:cubicBezTo>
                <a:close/>
                <a:moveTo>
                  <a:pt x="20525" y="6151"/>
                </a:moveTo>
                <a:cubicBezTo>
                  <a:pt x="20540" y="6066"/>
                  <a:pt x="20607" y="6026"/>
                  <a:pt x="20691" y="6027"/>
                </a:cubicBezTo>
                <a:cubicBezTo>
                  <a:pt x="20939" y="6029"/>
                  <a:pt x="21174" y="6029"/>
                  <a:pt x="21394" y="6026"/>
                </a:cubicBezTo>
                <a:cubicBezTo>
                  <a:pt x="21448" y="6026"/>
                  <a:pt x="21487" y="5980"/>
                  <a:pt x="21473" y="5927"/>
                </a:cubicBezTo>
                <a:cubicBezTo>
                  <a:pt x="21453" y="5855"/>
                  <a:pt x="21422" y="5799"/>
                  <a:pt x="21379" y="5760"/>
                </a:cubicBezTo>
                <a:cubicBezTo>
                  <a:pt x="21314" y="5700"/>
                  <a:pt x="21252" y="5641"/>
                  <a:pt x="21193" y="5583"/>
                </a:cubicBezTo>
                <a:cubicBezTo>
                  <a:pt x="21128" y="5521"/>
                  <a:pt x="21053" y="5490"/>
                  <a:pt x="20968" y="5489"/>
                </a:cubicBezTo>
                <a:cubicBezTo>
                  <a:pt x="20765" y="5487"/>
                  <a:pt x="20560" y="5487"/>
                  <a:pt x="20353" y="5489"/>
                </a:cubicBezTo>
                <a:cubicBezTo>
                  <a:pt x="20241" y="5490"/>
                  <a:pt x="20160" y="5453"/>
                  <a:pt x="20077" y="5386"/>
                </a:cubicBezTo>
                <a:cubicBezTo>
                  <a:pt x="20065" y="5376"/>
                  <a:pt x="20052" y="5370"/>
                  <a:pt x="20038" y="5369"/>
                </a:cubicBezTo>
                <a:cubicBezTo>
                  <a:pt x="20032" y="5368"/>
                  <a:pt x="20027" y="5369"/>
                  <a:pt x="20022" y="5372"/>
                </a:cubicBezTo>
                <a:cubicBezTo>
                  <a:pt x="19994" y="5391"/>
                  <a:pt x="19969" y="5411"/>
                  <a:pt x="19945" y="5435"/>
                </a:cubicBezTo>
                <a:cubicBezTo>
                  <a:pt x="19891" y="5488"/>
                  <a:pt x="19836" y="5543"/>
                  <a:pt x="19780" y="5599"/>
                </a:cubicBezTo>
                <a:cubicBezTo>
                  <a:pt x="19734" y="5646"/>
                  <a:pt x="19711" y="5698"/>
                  <a:pt x="19711" y="5757"/>
                </a:cubicBezTo>
                <a:cubicBezTo>
                  <a:pt x="19711" y="5820"/>
                  <a:pt x="19710" y="5886"/>
                  <a:pt x="19709" y="5955"/>
                </a:cubicBezTo>
                <a:cubicBezTo>
                  <a:pt x="19709" y="5960"/>
                  <a:pt x="19713" y="5964"/>
                  <a:pt x="19718" y="5964"/>
                </a:cubicBezTo>
                <a:cubicBezTo>
                  <a:pt x="19719" y="5964"/>
                  <a:pt x="19719" y="5964"/>
                  <a:pt x="19720" y="5964"/>
                </a:cubicBezTo>
                <a:cubicBezTo>
                  <a:pt x="19727" y="5962"/>
                  <a:pt x="19733" y="5959"/>
                  <a:pt x="19738" y="5955"/>
                </a:cubicBezTo>
                <a:cubicBezTo>
                  <a:pt x="19784" y="5912"/>
                  <a:pt x="19826" y="5863"/>
                  <a:pt x="19882" y="5829"/>
                </a:cubicBezTo>
                <a:cubicBezTo>
                  <a:pt x="19986" y="5767"/>
                  <a:pt x="20170" y="5729"/>
                  <a:pt x="20241" y="5857"/>
                </a:cubicBezTo>
                <a:cubicBezTo>
                  <a:pt x="20271" y="5912"/>
                  <a:pt x="20261" y="6026"/>
                  <a:pt x="20257" y="6092"/>
                </a:cubicBezTo>
                <a:cubicBezTo>
                  <a:pt x="20250" y="6219"/>
                  <a:pt x="20342" y="6226"/>
                  <a:pt x="20445" y="6217"/>
                </a:cubicBezTo>
                <a:cubicBezTo>
                  <a:pt x="20487" y="6214"/>
                  <a:pt x="20518" y="6192"/>
                  <a:pt x="20525" y="6151"/>
                </a:cubicBezTo>
                <a:close/>
                <a:moveTo>
                  <a:pt x="14031" y="6087"/>
                </a:moveTo>
                <a:cubicBezTo>
                  <a:pt x="14031" y="6266"/>
                  <a:pt x="13915" y="6362"/>
                  <a:pt x="13787" y="6474"/>
                </a:cubicBezTo>
                <a:cubicBezTo>
                  <a:pt x="13719" y="6534"/>
                  <a:pt x="13685" y="6611"/>
                  <a:pt x="13686" y="6706"/>
                </a:cubicBezTo>
                <a:cubicBezTo>
                  <a:pt x="13688" y="6904"/>
                  <a:pt x="13687" y="7096"/>
                  <a:pt x="13684" y="7283"/>
                </a:cubicBezTo>
                <a:cubicBezTo>
                  <a:pt x="13683" y="7367"/>
                  <a:pt x="13657" y="7451"/>
                  <a:pt x="13596" y="7510"/>
                </a:cubicBezTo>
                <a:cubicBezTo>
                  <a:pt x="13464" y="7637"/>
                  <a:pt x="13340" y="7759"/>
                  <a:pt x="13222" y="7876"/>
                </a:cubicBezTo>
                <a:cubicBezTo>
                  <a:pt x="13178" y="7920"/>
                  <a:pt x="13152" y="7971"/>
                  <a:pt x="13144" y="8027"/>
                </a:cubicBezTo>
                <a:cubicBezTo>
                  <a:pt x="13133" y="8100"/>
                  <a:pt x="13150" y="8181"/>
                  <a:pt x="13134" y="8255"/>
                </a:cubicBezTo>
                <a:cubicBezTo>
                  <a:pt x="13114" y="8346"/>
                  <a:pt x="13076" y="8408"/>
                  <a:pt x="13004" y="8474"/>
                </a:cubicBezTo>
                <a:cubicBezTo>
                  <a:pt x="12919" y="8552"/>
                  <a:pt x="12821" y="8628"/>
                  <a:pt x="12819" y="8753"/>
                </a:cubicBezTo>
                <a:cubicBezTo>
                  <a:pt x="12816" y="8920"/>
                  <a:pt x="12816" y="9118"/>
                  <a:pt x="12819" y="9348"/>
                </a:cubicBezTo>
                <a:cubicBezTo>
                  <a:pt x="12819" y="9402"/>
                  <a:pt x="12821" y="9433"/>
                  <a:pt x="12823" y="9441"/>
                </a:cubicBezTo>
                <a:cubicBezTo>
                  <a:pt x="12835" y="9478"/>
                  <a:pt x="12866" y="9497"/>
                  <a:pt x="12916" y="9497"/>
                </a:cubicBezTo>
                <a:cubicBezTo>
                  <a:pt x="13283" y="9499"/>
                  <a:pt x="13712" y="9500"/>
                  <a:pt x="14205" y="9501"/>
                </a:cubicBezTo>
                <a:cubicBezTo>
                  <a:pt x="14524" y="9501"/>
                  <a:pt x="14839" y="9494"/>
                  <a:pt x="15164" y="9499"/>
                </a:cubicBezTo>
                <a:cubicBezTo>
                  <a:pt x="15237" y="9500"/>
                  <a:pt x="15254" y="9440"/>
                  <a:pt x="15254" y="9381"/>
                </a:cubicBezTo>
                <a:cubicBezTo>
                  <a:pt x="15254" y="8984"/>
                  <a:pt x="15254" y="8575"/>
                  <a:pt x="15254" y="8154"/>
                </a:cubicBezTo>
                <a:cubicBezTo>
                  <a:pt x="15254" y="8082"/>
                  <a:pt x="15237" y="8014"/>
                  <a:pt x="15187" y="7963"/>
                </a:cubicBezTo>
                <a:cubicBezTo>
                  <a:pt x="15123" y="7896"/>
                  <a:pt x="15059" y="7832"/>
                  <a:pt x="14994" y="7772"/>
                </a:cubicBezTo>
                <a:cubicBezTo>
                  <a:pt x="14912" y="7696"/>
                  <a:pt x="14867" y="7610"/>
                  <a:pt x="14867" y="7507"/>
                </a:cubicBezTo>
                <a:cubicBezTo>
                  <a:pt x="14867" y="7403"/>
                  <a:pt x="14868" y="7298"/>
                  <a:pt x="14869" y="7190"/>
                </a:cubicBezTo>
                <a:cubicBezTo>
                  <a:pt x="14870" y="7103"/>
                  <a:pt x="14837" y="7016"/>
                  <a:pt x="14769" y="6954"/>
                </a:cubicBezTo>
                <a:cubicBezTo>
                  <a:pt x="14677" y="6870"/>
                  <a:pt x="14586" y="6783"/>
                  <a:pt x="14493" y="6691"/>
                </a:cubicBezTo>
                <a:cubicBezTo>
                  <a:pt x="14424" y="6623"/>
                  <a:pt x="14390" y="6535"/>
                  <a:pt x="14390" y="6427"/>
                </a:cubicBezTo>
                <a:cubicBezTo>
                  <a:pt x="14390" y="6233"/>
                  <a:pt x="14390" y="6038"/>
                  <a:pt x="14390" y="5842"/>
                </a:cubicBezTo>
                <a:cubicBezTo>
                  <a:pt x="14390" y="5769"/>
                  <a:pt x="14395" y="5701"/>
                  <a:pt x="14306" y="5697"/>
                </a:cubicBezTo>
                <a:cubicBezTo>
                  <a:pt x="14248" y="5695"/>
                  <a:pt x="14188" y="5695"/>
                  <a:pt x="14125" y="5697"/>
                </a:cubicBezTo>
                <a:cubicBezTo>
                  <a:pt x="14064" y="5699"/>
                  <a:pt x="14034" y="5728"/>
                  <a:pt x="14033" y="5786"/>
                </a:cubicBezTo>
                <a:cubicBezTo>
                  <a:pt x="14031" y="5880"/>
                  <a:pt x="14031" y="5981"/>
                  <a:pt x="14031" y="6087"/>
                </a:cubicBezTo>
                <a:close/>
                <a:moveTo>
                  <a:pt x="20600" y="6145"/>
                </a:moveTo>
                <a:cubicBezTo>
                  <a:pt x="20586" y="6283"/>
                  <a:pt x="20478" y="6285"/>
                  <a:pt x="20365" y="6287"/>
                </a:cubicBezTo>
                <a:cubicBezTo>
                  <a:pt x="20248" y="6290"/>
                  <a:pt x="20182" y="6221"/>
                  <a:pt x="20184" y="6110"/>
                </a:cubicBezTo>
                <a:cubicBezTo>
                  <a:pt x="20185" y="6057"/>
                  <a:pt x="20185" y="6002"/>
                  <a:pt x="20185" y="5944"/>
                </a:cubicBezTo>
                <a:cubicBezTo>
                  <a:pt x="20184" y="5810"/>
                  <a:pt x="20013" y="5840"/>
                  <a:pt x="19942" y="5880"/>
                </a:cubicBezTo>
                <a:cubicBezTo>
                  <a:pt x="19856" y="5929"/>
                  <a:pt x="19766" y="6013"/>
                  <a:pt x="19724" y="6103"/>
                </a:cubicBezTo>
                <a:cubicBezTo>
                  <a:pt x="19706" y="6140"/>
                  <a:pt x="19719" y="6182"/>
                  <a:pt x="19696" y="6217"/>
                </a:cubicBezTo>
                <a:cubicBezTo>
                  <a:pt x="19667" y="6262"/>
                  <a:pt x="19615" y="6287"/>
                  <a:pt x="19560" y="6288"/>
                </a:cubicBezTo>
                <a:cubicBezTo>
                  <a:pt x="19512" y="6290"/>
                  <a:pt x="19467" y="6317"/>
                  <a:pt x="19465" y="6367"/>
                </a:cubicBezTo>
                <a:cubicBezTo>
                  <a:pt x="19459" y="6493"/>
                  <a:pt x="19476" y="6583"/>
                  <a:pt x="19580" y="6672"/>
                </a:cubicBezTo>
                <a:cubicBezTo>
                  <a:pt x="19619" y="6706"/>
                  <a:pt x="19664" y="6745"/>
                  <a:pt x="19714" y="6702"/>
                </a:cubicBezTo>
                <a:cubicBezTo>
                  <a:pt x="19747" y="6674"/>
                  <a:pt x="19778" y="6646"/>
                  <a:pt x="19807" y="6617"/>
                </a:cubicBezTo>
                <a:cubicBezTo>
                  <a:pt x="19887" y="6539"/>
                  <a:pt x="19995" y="6503"/>
                  <a:pt x="20109" y="6514"/>
                </a:cubicBezTo>
                <a:cubicBezTo>
                  <a:pt x="20196" y="6522"/>
                  <a:pt x="20244" y="6569"/>
                  <a:pt x="20256" y="6656"/>
                </a:cubicBezTo>
                <a:cubicBezTo>
                  <a:pt x="20265" y="6729"/>
                  <a:pt x="20222" y="6879"/>
                  <a:pt x="20357" y="6877"/>
                </a:cubicBezTo>
                <a:cubicBezTo>
                  <a:pt x="20458" y="6875"/>
                  <a:pt x="20566" y="6875"/>
                  <a:pt x="20679" y="6877"/>
                </a:cubicBezTo>
                <a:cubicBezTo>
                  <a:pt x="20766" y="6879"/>
                  <a:pt x="20842" y="6847"/>
                  <a:pt x="20905" y="6783"/>
                </a:cubicBezTo>
                <a:cubicBezTo>
                  <a:pt x="20957" y="6730"/>
                  <a:pt x="21012" y="6675"/>
                  <a:pt x="21070" y="6618"/>
                </a:cubicBezTo>
                <a:cubicBezTo>
                  <a:pt x="21148" y="6542"/>
                  <a:pt x="21227" y="6500"/>
                  <a:pt x="21335" y="6492"/>
                </a:cubicBezTo>
                <a:cubicBezTo>
                  <a:pt x="21370" y="6490"/>
                  <a:pt x="21411" y="6496"/>
                  <a:pt x="21440" y="6473"/>
                </a:cubicBezTo>
                <a:cubicBezTo>
                  <a:pt x="21467" y="6451"/>
                  <a:pt x="21481" y="6426"/>
                  <a:pt x="21481" y="6397"/>
                </a:cubicBezTo>
                <a:cubicBezTo>
                  <a:pt x="21481" y="6331"/>
                  <a:pt x="21481" y="6256"/>
                  <a:pt x="21479" y="6174"/>
                </a:cubicBezTo>
                <a:cubicBezTo>
                  <a:pt x="21478" y="6117"/>
                  <a:pt x="21406" y="6095"/>
                  <a:pt x="21359" y="6095"/>
                </a:cubicBezTo>
                <a:cubicBezTo>
                  <a:pt x="21179" y="6096"/>
                  <a:pt x="20954" y="6096"/>
                  <a:pt x="20684" y="6095"/>
                </a:cubicBezTo>
                <a:cubicBezTo>
                  <a:pt x="20654" y="6095"/>
                  <a:pt x="20630" y="6104"/>
                  <a:pt x="20611" y="6122"/>
                </a:cubicBezTo>
                <a:cubicBezTo>
                  <a:pt x="20604" y="6128"/>
                  <a:pt x="20600" y="6136"/>
                  <a:pt x="20600" y="6145"/>
                </a:cubicBezTo>
                <a:close/>
                <a:moveTo>
                  <a:pt x="20190" y="6843"/>
                </a:moveTo>
                <a:cubicBezTo>
                  <a:pt x="20173" y="6802"/>
                  <a:pt x="20182" y="6727"/>
                  <a:pt x="20183" y="6679"/>
                </a:cubicBezTo>
                <a:cubicBezTo>
                  <a:pt x="20186" y="6604"/>
                  <a:pt x="20128" y="6573"/>
                  <a:pt x="20058" y="6579"/>
                </a:cubicBezTo>
                <a:cubicBezTo>
                  <a:pt x="19947" y="6587"/>
                  <a:pt x="19866" y="6645"/>
                  <a:pt x="19796" y="6724"/>
                </a:cubicBezTo>
                <a:cubicBezTo>
                  <a:pt x="19747" y="6780"/>
                  <a:pt x="19682" y="6811"/>
                  <a:pt x="19607" y="6782"/>
                </a:cubicBezTo>
                <a:cubicBezTo>
                  <a:pt x="19555" y="6761"/>
                  <a:pt x="19516" y="6711"/>
                  <a:pt x="19473" y="6676"/>
                </a:cubicBezTo>
                <a:cubicBezTo>
                  <a:pt x="19410" y="6625"/>
                  <a:pt x="19342" y="6615"/>
                  <a:pt x="19259" y="6615"/>
                </a:cubicBezTo>
                <a:cubicBezTo>
                  <a:pt x="19003" y="6615"/>
                  <a:pt x="18746" y="6614"/>
                  <a:pt x="18488" y="6612"/>
                </a:cubicBezTo>
                <a:cubicBezTo>
                  <a:pt x="18434" y="6611"/>
                  <a:pt x="18397" y="6613"/>
                  <a:pt x="18377" y="6617"/>
                </a:cubicBezTo>
                <a:cubicBezTo>
                  <a:pt x="18332" y="6627"/>
                  <a:pt x="18310" y="6654"/>
                  <a:pt x="18312" y="6700"/>
                </a:cubicBezTo>
                <a:cubicBezTo>
                  <a:pt x="18316" y="6838"/>
                  <a:pt x="18313" y="6971"/>
                  <a:pt x="18202" y="7075"/>
                </a:cubicBezTo>
                <a:cubicBezTo>
                  <a:pt x="18152" y="7121"/>
                  <a:pt x="18104" y="7168"/>
                  <a:pt x="18057" y="7216"/>
                </a:cubicBezTo>
                <a:cubicBezTo>
                  <a:pt x="18004" y="7269"/>
                  <a:pt x="18028" y="7307"/>
                  <a:pt x="18074" y="7350"/>
                </a:cubicBezTo>
                <a:cubicBezTo>
                  <a:pt x="18161" y="7432"/>
                  <a:pt x="18247" y="7516"/>
                  <a:pt x="18334" y="7602"/>
                </a:cubicBezTo>
                <a:cubicBezTo>
                  <a:pt x="18373" y="7641"/>
                  <a:pt x="18432" y="7686"/>
                  <a:pt x="18486" y="7641"/>
                </a:cubicBezTo>
                <a:cubicBezTo>
                  <a:pt x="18538" y="7598"/>
                  <a:pt x="18588" y="7550"/>
                  <a:pt x="18638" y="7495"/>
                </a:cubicBezTo>
                <a:cubicBezTo>
                  <a:pt x="18740" y="7383"/>
                  <a:pt x="18900" y="7359"/>
                  <a:pt x="19052" y="7380"/>
                </a:cubicBezTo>
                <a:cubicBezTo>
                  <a:pt x="19146" y="7393"/>
                  <a:pt x="19211" y="7432"/>
                  <a:pt x="19283" y="7502"/>
                </a:cubicBezTo>
                <a:cubicBezTo>
                  <a:pt x="19329" y="7547"/>
                  <a:pt x="19377" y="7606"/>
                  <a:pt x="19435" y="7638"/>
                </a:cubicBezTo>
                <a:cubicBezTo>
                  <a:pt x="19470" y="7656"/>
                  <a:pt x="19498" y="7640"/>
                  <a:pt x="19524" y="7618"/>
                </a:cubicBezTo>
                <a:cubicBezTo>
                  <a:pt x="19572" y="7576"/>
                  <a:pt x="19615" y="7536"/>
                  <a:pt x="19652" y="7497"/>
                </a:cubicBezTo>
                <a:cubicBezTo>
                  <a:pt x="19732" y="7414"/>
                  <a:pt x="19805" y="7371"/>
                  <a:pt x="19916" y="7359"/>
                </a:cubicBezTo>
                <a:cubicBezTo>
                  <a:pt x="19972" y="7353"/>
                  <a:pt x="20025" y="7354"/>
                  <a:pt x="20074" y="7360"/>
                </a:cubicBezTo>
                <a:cubicBezTo>
                  <a:pt x="20213" y="7379"/>
                  <a:pt x="20283" y="7475"/>
                  <a:pt x="20383" y="7557"/>
                </a:cubicBezTo>
                <a:cubicBezTo>
                  <a:pt x="20421" y="7589"/>
                  <a:pt x="20457" y="7589"/>
                  <a:pt x="20491" y="7560"/>
                </a:cubicBezTo>
                <a:cubicBezTo>
                  <a:pt x="20530" y="7526"/>
                  <a:pt x="20571" y="7487"/>
                  <a:pt x="20613" y="7444"/>
                </a:cubicBezTo>
                <a:cubicBezTo>
                  <a:pt x="20696" y="7358"/>
                  <a:pt x="20808" y="7327"/>
                  <a:pt x="20936" y="7329"/>
                </a:cubicBezTo>
                <a:cubicBezTo>
                  <a:pt x="21071" y="7330"/>
                  <a:pt x="21220" y="7331"/>
                  <a:pt x="21381" y="7331"/>
                </a:cubicBezTo>
                <a:cubicBezTo>
                  <a:pt x="21437" y="7331"/>
                  <a:pt x="21482" y="7291"/>
                  <a:pt x="21481" y="7236"/>
                </a:cubicBezTo>
                <a:cubicBezTo>
                  <a:pt x="21477" y="7039"/>
                  <a:pt x="21477" y="6843"/>
                  <a:pt x="21479" y="6650"/>
                </a:cubicBezTo>
                <a:cubicBezTo>
                  <a:pt x="21480" y="6605"/>
                  <a:pt x="21458" y="6577"/>
                  <a:pt x="21413" y="6567"/>
                </a:cubicBezTo>
                <a:cubicBezTo>
                  <a:pt x="21293" y="6539"/>
                  <a:pt x="21199" y="6588"/>
                  <a:pt x="21112" y="6676"/>
                </a:cubicBezTo>
                <a:cubicBezTo>
                  <a:pt x="21064" y="6725"/>
                  <a:pt x="21012" y="6774"/>
                  <a:pt x="20962" y="6824"/>
                </a:cubicBezTo>
                <a:cubicBezTo>
                  <a:pt x="20915" y="6871"/>
                  <a:pt x="20861" y="6906"/>
                  <a:pt x="20800" y="6927"/>
                </a:cubicBezTo>
                <a:cubicBezTo>
                  <a:pt x="20759" y="6942"/>
                  <a:pt x="20699" y="6949"/>
                  <a:pt x="20621" y="6948"/>
                </a:cubicBezTo>
                <a:cubicBezTo>
                  <a:pt x="20531" y="6947"/>
                  <a:pt x="20443" y="6947"/>
                  <a:pt x="20356" y="6948"/>
                </a:cubicBezTo>
                <a:cubicBezTo>
                  <a:pt x="20275" y="6949"/>
                  <a:pt x="20220" y="6914"/>
                  <a:pt x="20190" y="6843"/>
                </a:cubicBezTo>
                <a:close/>
                <a:moveTo>
                  <a:pt x="8790" y="11419"/>
                </a:moveTo>
                <a:cubicBezTo>
                  <a:pt x="8795" y="11427"/>
                  <a:pt x="8797" y="11435"/>
                  <a:pt x="8797" y="11444"/>
                </a:cubicBezTo>
                <a:cubicBezTo>
                  <a:pt x="8798" y="11747"/>
                  <a:pt x="8797" y="12066"/>
                  <a:pt x="8794" y="12400"/>
                </a:cubicBezTo>
                <a:cubicBezTo>
                  <a:pt x="8794" y="12428"/>
                  <a:pt x="8804" y="12432"/>
                  <a:pt x="8825" y="12412"/>
                </a:cubicBezTo>
                <a:cubicBezTo>
                  <a:pt x="8978" y="12267"/>
                  <a:pt x="9125" y="12125"/>
                  <a:pt x="9265" y="11989"/>
                </a:cubicBezTo>
                <a:cubicBezTo>
                  <a:pt x="9372" y="11883"/>
                  <a:pt x="9452" y="11828"/>
                  <a:pt x="9597" y="11829"/>
                </a:cubicBezTo>
                <a:cubicBezTo>
                  <a:pt x="10158" y="11832"/>
                  <a:pt x="10707" y="11831"/>
                  <a:pt x="11244" y="11825"/>
                </a:cubicBezTo>
                <a:cubicBezTo>
                  <a:pt x="11293" y="11825"/>
                  <a:pt x="11330" y="11810"/>
                  <a:pt x="11357" y="11781"/>
                </a:cubicBezTo>
                <a:cubicBezTo>
                  <a:pt x="11432" y="11703"/>
                  <a:pt x="11508" y="11628"/>
                  <a:pt x="11585" y="11556"/>
                </a:cubicBezTo>
                <a:cubicBezTo>
                  <a:pt x="11725" y="11425"/>
                  <a:pt x="11866" y="11282"/>
                  <a:pt x="12010" y="11147"/>
                </a:cubicBezTo>
                <a:cubicBezTo>
                  <a:pt x="12081" y="11080"/>
                  <a:pt x="12145" y="11018"/>
                  <a:pt x="12204" y="10960"/>
                </a:cubicBezTo>
                <a:cubicBezTo>
                  <a:pt x="12340" y="10827"/>
                  <a:pt x="12482" y="10691"/>
                  <a:pt x="12628" y="10554"/>
                </a:cubicBezTo>
                <a:cubicBezTo>
                  <a:pt x="12724" y="10465"/>
                  <a:pt x="12754" y="10390"/>
                  <a:pt x="12754" y="10253"/>
                </a:cubicBezTo>
                <a:cubicBezTo>
                  <a:pt x="12755" y="9760"/>
                  <a:pt x="12755" y="9268"/>
                  <a:pt x="12753" y="8777"/>
                </a:cubicBezTo>
                <a:cubicBezTo>
                  <a:pt x="12753" y="8675"/>
                  <a:pt x="12778" y="8595"/>
                  <a:pt x="12848" y="8522"/>
                </a:cubicBezTo>
                <a:cubicBezTo>
                  <a:pt x="12957" y="8411"/>
                  <a:pt x="13079" y="8326"/>
                  <a:pt x="13072" y="8156"/>
                </a:cubicBezTo>
                <a:cubicBezTo>
                  <a:pt x="13069" y="8089"/>
                  <a:pt x="13099" y="7971"/>
                  <a:pt x="12983" y="7971"/>
                </a:cubicBezTo>
                <a:cubicBezTo>
                  <a:pt x="11908" y="7970"/>
                  <a:pt x="10848" y="7970"/>
                  <a:pt x="9805" y="7971"/>
                </a:cubicBezTo>
                <a:cubicBezTo>
                  <a:pt x="9672" y="7971"/>
                  <a:pt x="9579" y="7940"/>
                  <a:pt x="9484" y="7847"/>
                </a:cubicBezTo>
                <a:cubicBezTo>
                  <a:pt x="9457" y="7821"/>
                  <a:pt x="9434" y="7793"/>
                  <a:pt x="9408" y="7768"/>
                </a:cubicBezTo>
                <a:cubicBezTo>
                  <a:pt x="9097" y="7470"/>
                  <a:pt x="8798" y="7181"/>
                  <a:pt x="8509" y="6902"/>
                </a:cubicBezTo>
                <a:cubicBezTo>
                  <a:pt x="8506" y="6899"/>
                  <a:pt x="8501" y="6899"/>
                  <a:pt x="8497" y="6902"/>
                </a:cubicBezTo>
                <a:cubicBezTo>
                  <a:pt x="8496" y="6903"/>
                  <a:pt x="8496" y="6904"/>
                  <a:pt x="8495" y="6904"/>
                </a:cubicBezTo>
                <a:cubicBezTo>
                  <a:pt x="8492" y="6911"/>
                  <a:pt x="8491" y="6918"/>
                  <a:pt x="8491" y="6925"/>
                </a:cubicBezTo>
                <a:cubicBezTo>
                  <a:pt x="8494" y="7046"/>
                  <a:pt x="8496" y="7161"/>
                  <a:pt x="8497" y="7271"/>
                </a:cubicBezTo>
                <a:cubicBezTo>
                  <a:pt x="8497" y="7336"/>
                  <a:pt x="8457" y="7386"/>
                  <a:pt x="8401" y="7419"/>
                </a:cubicBezTo>
                <a:cubicBezTo>
                  <a:pt x="8385" y="7429"/>
                  <a:pt x="8367" y="7434"/>
                  <a:pt x="8346" y="7434"/>
                </a:cubicBezTo>
                <a:cubicBezTo>
                  <a:pt x="7927" y="7430"/>
                  <a:pt x="7497" y="7428"/>
                  <a:pt x="7056" y="7430"/>
                </a:cubicBezTo>
                <a:cubicBezTo>
                  <a:pt x="6982" y="7430"/>
                  <a:pt x="6931" y="7442"/>
                  <a:pt x="6932" y="7531"/>
                </a:cubicBezTo>
                <a:cubicBezTo>
                  <a:pt x="6934" y="7790"/>
                  <a:pt x="6934" y="8057"/>
                  <a:pt x="6931" y="8334"/>
                </a:cubicBezTo>
                <a:cubicBezTo>
                  <a:pt x="6931" y="8400"/>
                  <a:pt x="6946" y="8454"/>
                  <a:pt x="7024" y="8454"/>
                </a:cubicBezTo>
                <a:cubicBezTo>
                  <a:pt x="7204" y="8455"/>
                  <a:pt x="7373" y="8454"/>
                  <a:pt x="7531" y="8453"/>
                </a:cubicBezTo>
                <a:cubicBezTo>
                  <a:pt x="7660" y="8451"/>
                  <a:pt x="7715" y="8515"/>
                  <a:pt x="7715" y="8628"/>
                </a:cubicBezTo>
                <a:cubicBezTo>
                  <a:pt x="7716" y="8941"/>
                  <a:pt x="7717" y="9229"/>
                  <a:pt x="7718" y="9492"/>
                </a:cubicBezTo>
                <a:cubicBezTo>
                  <a:pt x="7719" y="9586"/>
                  <a:pt x="7683" y="9668"/>
                  <a:pt x="7613" y="9737"/>
                </a:cubicBezTo>
                <a:cubicBezTo>
                  <a:pt x="7519" y="9829"/>
                  <a:pt x="7421" y="9897"/>
                  <a:pt x="7420" y="10038"/>
                </a:cubicBezTo>
                <a:cubicBezTo>
                  <a:pt x="7418" y="10193"/>
                  <a:pt x="7417" y="10353"/>
                  <a:pt x="7417" y="10520"/>
                </a:cubicBezTo>
                <a:cubicBezTo>
                  <a:pt x="7417" y="10602"/>
                  <a:pt x="7419" y="10652"/>
                  <a:pt x="7422" y="10669"/>
                </a:cubicBezTo>
                <a:cubicBezTo>
                  <a:pt x="7434" y="10725"/>
                  <a:pt x="7460" y="10772"/>
                  <a:pt x="7498" y="10811"/>
                </a:cubicBezTo>
                <a:cubicBezTo>
                  <a:pt x="7596" y="10910"/>
                  <a:pt x="7734" y="11045"/>
                  <a:pt x="7911" y="11216"/>
                </a:cubicBezTo>
                <a:cubicBezTo>
                  <a:pt x="7983" y="11286"/>
                  <a:pt x="8059" y="11321"/>
                  <a:pt x="8140" y="11322"/>
                </a:cubicBezTo>
                <a:cubicBezTo>
                  <a:pt x="8284" y="11324"/>
                  <a:pt x="8443" y="11324"/>
                  <a:pt x="8617" y="11323"/>
                </a:cubicBezTo>
                <a:cubicBezTo>
                  <a:pt x="8698" y="11322"/>
                  <a:pt x="8751" y="11351"/>
                  <a:pt x="8790" y="11419"/>
                </a:cubicBezTo>
                <a:close/>
                <a:moveTo>
                  <a:pt x="5911" y="9236"/>
                </a:moveTo>
                <a:cubicBezTo>
                  <a:pt x="5987" y="9237"/>
                  <a:pt x="6080" y="9266"/>
                  <a:pt x="6136" y="9320"/>
                </a:cubicBezTo>
                <a:cubicBezTo>
                  <a:pt x="6289" y="9466"/>
                  <a:pt x="6444" y="9616"/>
                  <a:pt x="6600" y="9770"/>
                </a:cubicBezTo>
                <a:cubicBezTo>
                  <a:pt x="6662" y="9831"/>
                  <a:pt x="6742" y="9870"/>
                  <a:pt x="6826" y="9872"/>
                </a:cubicBezTo>
                <a:cubicBezTo>
                  <a:pt x="6941" y="9874"/>
                  <a:pt x="7076" y="9875"/>
                  <a:pt x="7233" y="9873"/>
                </a:cubicBezTo>
                <a:cubicBezTo>
                  <a:pt x="7397" y="9871"/>
                  <a:pt x="7473" y="9784"/>
                  <a:pt x="7577" y="9675"/>
                </a:cubicBezTo>
                <a:cubicBezTo>
                  <a:pt x="7637" y="9612"/>
                  <a:pt x="7650" y="9544"/>
                  <a:pt x="7651" y="9454"/>
                </a:cubicBezTo>
                <a:cubicBezTo>
                  <a:pt x="7651" y="9177"/>
                  <a:pt x="7651" y="8908"/>
                  <a:pt x="7651" y="8647"/>
                </a:cubicBezTo>
                <a:cubicBezTo>
                  <a:pt x="7651" y="8585"/>
                  <a:pt x="7644" y="8527"/>
                  <a:pt x="7570" y="8524"/>
                </a:cubicBezTo>
                <a:cubicBezTo>
                  <a:pt x="7468" y="8519"/>
                  <a:pt x="7293" y="8518"/>
                  <a:pt x="7045" y="8522"/>
                </a:cubicBezTo>
                <a:cubicBezTo>
                  <a:pt x="6947" y="8523"/>
                  <a:pt x="6866" y="8464"/>
                  <a:pt x="6866" y="8363"/>
                </a:cubicBezTo>
                <a:cubicBezTo>
                  <a:pt x="6867" y="8129"/>
                  <a:pt x="6868" y="7891"/>
                  <a:pt x="6868" y="7649"/>
                </a:cubicBezTo>
                <a:cubicBezTo>
                  <a:pt x="6868" y="7600"/>
                  <a:pt x="6866" y="7554"/>
                  <a:pt x="6863" y="7510"/>
                </a:cubicBezTo>
                <a:cubicBezTo>
                  <a:pt x="6859" y="7462"/>
                  <a:pt x="6831" y="7436"/>
                  <a:pt x="6779" y="7433"/>
                </a:cubicBezTo>
                <a:cubicBezTo>
                  <a:pt x="6677" y="7426"/>
                  <a:pt x="6542" y="7442"/>
                  <a:pt x="6454" y="7382"/>
                </a:cubicBezTo>
                <a:cubicBezTo>
                  <a:pt x="6409" y="7352"/>
                  <a:pt x="6362" y="7314"/>
                  <a:pt x="6314" y="7267"/>
                </a:cubicBezTo>
                <a:cubicBezTo>
                  <a:pt x="6231" y="7187"/>
                  <a:pt x="6149" y="7107"/>
                  <a:pt x="6067" y="7026"/>
                </a:cubicBezTo>
                <a:cubicBezTo>
                  <a:pt x="5996" y="6957"/>
                  <a:pt x="5959" y="6947"/>
                  <a:pt x="5881" y="7021"/>
                </a:cubicBezTo>
                <a:cubicBezTo>
                  <a:pt x="5824" y="7075"/>
                  <a:pt x="5766" y="7131"/>
                  <a:pt x="5706" y="7189"/>
                </a:cubicBezTo>
                <a:cubicBezTo>
                  <a:pt x="5406" y="7481"/>
                  <a:pt x="5118" y="7760"/>
                  <a:pt x="4842" y="8024"/>
                </a:cubicBezTo>
                <a:cubicBezTo>
                  <a:pt x="4792" y="8072"/>
                  <a:pt x="4762" y="8109"/>
                  <a:pt x="4750" y="8137"/>
                </a:cubicBezTo>
                <a:cubicBezTo>
                  <a:pt x="4732" y="8178"/>
                  <a:pt x="4722" y="8226"/>
                  <a:pt x="4720" y="8281"/>
                </a:cubicBezTo>
                <a:cubicBezTo>
                  <a:pt x="4717" y="8365"/>
                  <a:pt x="4718" y="8439"/>
                  <a:pt x="4724" y="8503"/>
                </a:cubicBezTo>
                <a:cubicBezTo>
                  <a:pt x="4728" y="8543"/>
                  <a:pt x="4743" y="8580"/>
                  <a:pt x="4769" y="8614"/>
                </a:cubicBezTo>
                <a:cubicBezTo>
                  <a:pt x="4835" y="8700"/>
                  <a:pt x="4918" y="8767"/>
                  <a:pt x="4994" y="8841"/>
                </a:cubicBezTo>
                <a:cubicBezTo>
                  <a:pt x="5102" y="8948"/>
                  <a:pt x="5210" y="9052"/>
                  <a:pt x="5318" y="9154"/>
                </a:cubicBezTo>
                <a:cubicBezTo>
                  <a:pt x="5375" y="9209"/>
                  <a:pt x="5445" y="9236"/>
                  <a:pt x="5526" y="9235"/>
                </a:cubicBezTo>
                <a:cubicBezTo>
                  <a:pt x="5670" y="9235"/>
                  <a:pt x="5798" y="9235"/>
                  <a:pt x="5911" y="9236"/>
                </a:cubicBezTo>
                <a:close/>
                <a:moveTo>
                  <a:pt x="1544" y="7873"/>
                </a:moveTo>
                <a:cubicBezTo>
                  <a:pt x="1641" y="7873"/>
                  <a:pt x="1712" y="7934"/>
                  <a:pt x="1711" y="8030"/>
                </a:cubicBezTo>
                <a:cubicBezTo>
                  <a:pt x="1711" y="8127"/>
                  <a:pt x="1710" y="8224"/>
                  <a:pt x="1709" y="8321"/>
                </a:cubicBezTo>
                <a:cubicBezTo>
                  <a:pt x="1709" y="8381"/>
                  <a:pt x="1731" y="8439"/>
                  <a:pt x="1802" y="8439"/>
                </a:cubicBezTo>
                <a:cubicBezTo>
                  <a:pt x="2179" y="8439"/>
                  <a:pt x="2554" y="8439"/>
                  <a:pt x="2926" y="8439"/>
                </a:cubicBezTo>
                <a:cubicBezTo>
                  <a:pt x="3037" y="8439"/>
                  <a:pt x="3109" y="8410"/>
                  <a:pt x="3186" y="8333"/>
                </a:cubicBezTo>
                <a:cubicBezTo>
                  <a:pt x="3223" y="8296"/>
                  <a:pt x="3262" y="8258"/>
                  <a:pt x="3302" y="8220"/>
                </a:cubicBezTo>
                <a:cubicBezTo>
                  <a:pt x="3376" y="8148"/>
                  <a:pt x="3462" y="8092"/>
                  <a:pt x="3561" y="8089"/>
                </a:cubicBezTo>
                <a:cubicBezTo>
                  <a:pt x="3705" y="8085"/>
                  <a:pt x="3837" y="8086"/>
                  <a:pt x="3959" y="8092"/>
                </a:cubicBezTo>
                <a:cubicBezTo>
                  <a:pt x="3989" y="8093"/>
                  <a:pt x="3994" y="8083"/>
                  <a:pt x="3972" y="8062"/>
                </a:cubicBezTo>
                <a:cubicBezTo>
                  <a:pt x="3674" y="7773"/>
                  <a:pt x="3380" y="7490"/>
                  <a:pt x="3089" y="7212"/>
                </a:cubicBezTo>
                <a:cubicBezTo>
                  <a:pt x="3004" y="7131"/>
                  <a:pt x="2930" y="7119"/>
                  <a:pt x="2807" y="7118"/>
                </a:cubicBezTo>
                <a:cubicBezTo>
                  <a:pt x="2224" y="7113"/>
                  <a:pt x="1636" y="7112"/>
                  <a:pt x="1043" y="7116"/>
                </a:cubicBezTo>
                <a:cubicBezTo>
                  <a:pt x="683" y="7119"/>
                  <a:pt x="388" y="7119"/>
                  <a:pt x="159" y="7117"/>
                </a:cubicBezTo>
                <a:cubicBezTo>
                  <a:pt x="129" y="7116"/>
                  <a:pt x="124" y="7126"/>
                  <a:pt x="146" y="7147"/>
                </a:cubicBezTo>
                <a:cubicBezTo>
                  <a:pt x="195" y="7193"/>
                  <a:pt x="245" y="7240"/>
                  <a:pt x="295" y="7288"/>
                </a:cubicBezTo>
                <a:cubicBezTo>
                  <a:pt x="376" y="7365"/>
                  <a:pt x="434" y="7444"/>
                  <a:pt x="434" y="7548"/>
                </a:cubicBezTo>
                <a:cubicBezTo>
                  <a:pt x="434" y="7587"/>
                  <a:pt x="437" y="7623"/>
                  <a:pt x="444" y="7655"/>
                </a:cubicBezTo>
                <a:cubicBezTo>
                  <a:pt x="464" y="7757"/>
                  <a:pt x="556" y="7831"/>
                  <a:pt x="658" y="7860"/>
                </a:cubicBezTo>
                <a:cubicBezTo>
                  <a:pt x="693" y="7871"/>
                  <a:pt x="735" y="7876"/>
                  <a:pt x="784" y="7876"/>
                </a:cubicBezTo>
                <a:cubicBezTo>
                  <a:pt x="1040" y="7874"/>
                  <a:pt x="1294" y="7874"/>
                  <a:pt x="1544" y="7873"/>
                </a:cubicBezTo>
                <a:close/>
                <a:moveTo>
                  <a:pt x="16217" y="10294"/>
                </a:moveTo>
                <a:cubicBezTo>
                  <a:pt x="16267" y="10257"/>
                  <a:pt x="16337" y="10238"/>
                  <a:pt x="16426" y="10236"/>
                </a:cubicBezTo>
                <a:cubicBezTo>
                  <a:pt x="16577" y="10234"/>
                  <a:pt x="16734" y="10234"/>
                  <a:pt x="16896" y="10238"/>
                </a:cubicBezTo>
                <a:cubicBezTo>
                  <a:pt x="17006" y="10240"/>
                  <a:pt x="17097" y="10281"/>
                  <a:pt x="17175" y="10357"/>
                </a:cubicBezTo>
                <a:cubicBezTo>
                  <a:pt x="17376" y="10553"/>
                  <a:pt x="17592" y="10762"/>
                  <a:pt x="17823" y="10985"/>
                </a:cubicBezTo>
                <a:cubicBezTo>
                  <a:pt x="17875" y="11035"/>
                  <a:pt x="17936" y="11071"/>
                  <a:pt x="18009" y="11072"/>
                </a:cubicBezTo>
                <a:cubicBezTo>
                  <a:pt x="18153" y="11073"/>
                  <a:pt x="18315" y="11074"/>
                  <a:pt x="18497" y="11075"/>
                </a:cubicBezTo>
                <a:cubicBezTo>
                  <a:pt x="18587" y="11075"/>
                  <a:pt x="18659" y="11135"/>
                  <a:pt x="18658" y="11224"/>
                </a:cubicBezTo>
                <a:cubicBezTo>
                  <a:pt x="18657" y="11506"/>
                  <a:pt x="18656" y="11788"/>
                  <a:pt x="18655" y="12071"/>
                </a:cubicBezTo>
                <a:cubicBezTo>
                  <a:pt x="18654" y="12133"/>
                  <a:pt x="18661" y="12182"/>
                  <a:pt x="18673" y="12218"/>
                </a:cubicBezTo>
                <a:cubicBezTo>
                  <a:pt x="18697" y="12286"/>
                  <a:pt x="18745" y="12346"/>
                  <a:pt x="18817" y="12397"/>
                </a:cubicBezTo>
                <a:cubicBezTo>
                  <a:pt x="18882" y="12444"/>
                  <a:pt x="18936" y="12385"/>
                  <a:pt x="18978" y="12345"/>
                </a:cubicBezTo>
                <a:cubicBezTo>
                  <a:pt x="19059" y="12268"/>
                  <a:pt x="19144" y="12193"/>
                  <a:pt x="19144" y="12076"/>
                </a:cubicBezTo>
                <a:cubicBezTo>
                  <a:pt x="19145" y="11390"/>
                  <a:pt x="19145" y="10695"/>
                  <a:pt x="19144" y="9993"/>
                </a:cubicBezTo>
                <a:cubicBezTo>
                  <a:pt x="19143" y="9862"/>
                  <a:pt x="19158" y="9770"/>
                  <a:pt x="19251" y="9678"/>
                </a:cubicBezTo>
                <a:cubicBezTo>
                  <a:pt x="19322" y="9608"/>
                  <a:pt x="19390" y="9543"/>
                  <a:pt x="19454" y="9483"/>
                </a:cubicBezTo>
                <a:cubicBezTo>
                  <a:pt x="19639" y="9308"/>
                  <a:pt x="19819" y="9130"/>
                  <a:pt x="20005" y="8957"/>
                </a:cubicBezTo>
                <a:cubicBezTo>
                  <a:pt x="20048" y="8917"/>
                  <a:pt x="20077" y="8874"/>
                  <a:pt x="20028" y="8822"/>
                </a:cubicBezTo>
                <a:cubicBezTo>
                  <a:pt x="19973" y="8764"/>
                  <a:pt x="19918" y="8710"/>
                  <a:pt x="19862" y="8659"/>
                </a:cubicBezTo>
                <a:cubicBezTo>
                  <a:pt x="19772" y="8579"/>
                  <a:pt x="19709" y="8494"/>
                  <a:pt x="19708" y="8381"/>
                </a:cubicBezTo>
                <a:cubicBezTo>
                  <a:pt x="19707" y="8300"/>
                  <a:pt x="19707" y="8222"/>
                  <a:pt x="19707" y="8148"/>
                </a:cubicBezTo>
                <a:cubicBezTo>
                  <a:pt x="19707" y="8058"/>
                  <a:pt x="19673" y="7981"/>
                  <a:pt x="19605" y="7916"/>
                </a:cubicBezTo>
                <a:cubicBezTo>
                  <a:pt x="19478" y="7795"/>
                  <a:pt x="19344" y="7668"/>
                  <a:pt x="19203" y="7535"/>
                </a:cubicBezTo>
                <a:cubicBezTo>
                  <a:pt x="19123" y="7458"/>
                  <a:pt x="19036" y="7449"/>
                  <a:pt x="18925" y="7450"/>
                </a:cubicBezTo>
                <a:cubicBezTo>
                  <a:pt x="18844" y="7450"/>
                  <a:pt x="18772" y="7473"/>
                  <a:pt x="18716" y="7526"/>
                </a:cubicBezTo>
                <a:cubicBezTo>
                  <a:pt x="18665" y="7575"/>
                  <a:pt x="18610" y="7626"/>
                  <a:pt x="18553" y="7682"/>
                </a:cubicBezTo>
                <a:cubicBezTo>
                  <a:pt x="18465" y="7766"/>
                  <a:pt x="18369" y="7744"/>
                  <a:pt x="18294" y="7664"/>
                </a:cubicBezTo>
                <a:cubicBezTo>
                  <a:pt x="18273" y="7642"/>
                  <a:pt x="18251" y="7619"/>
                  <a:pt x="18227" y="7597"/>
                </a:cubicBezTo>
                <a:cubicBezTo>
                  <a:pt x="18153" y="7528"/>
                  <a:pt x="18082" y="7461"/>
                  <a:pt x="18014" y="7395"/>
                </a:cubicBezTo>
                <a:cubicBezTo>
                  <a:pt x="18002" y="7383"/>
                  <a:pt x="17987" y="7374"/>
                  <a:pt x="17970" y="7367"/>
                </a:cubicBezTo>
                <a:cubicBezTo>
                  <a:pt x="17931" y="7353"/>
                  <a:pt x="17873" y="7392"/>
                  <a:pt x="17849" y="7418"/>
                </a:cubicBezTo>
                <a:cubicBezTo>
                  <a:pt x="17755" y="7522"/>
                  <a:pt x="17664" y="7614"/>
                  <a:pt x="17509" y="7614"/>
                </a:cubicBezTo>
                <a:cubicBezTo>
                  <a:pt x="17236" y="7615"/>
                  <a:pt x="16977" y="7614"/>
                  <a:pt x="16734" y="7613"/>
                </a:cubicBezTo>
                <a:cubicBezTo>
                  <a:pt x="16675" y="7613"/>
                  <a:pt x="16642" y="7663"/>
                  <a:pt x="16644" y="7717"/>
                </a:cubicBezTo>
                <a:cubicBezTo>
                  <a:pt x="16650" y="7854"/>
                  <a:pt x="16631" y="7969"/>
                  <a:pt x="16527" y="8069"/>
                </a:cubicBezTo>
                <a:cubicBezTo>
                  <a:pt x="16434" y="8158"/>
                  <a:pt x="16337" y="8251"/>
                  <a:pt x="16237" y="8348"/>
                </a:cubicBezTo>
                <a:cubicBezTo>
                  <a:pt x="16191" y="8392"/>
                  <a:pt x="16135" y="8424"/>
                  <a:pt x="16068" y="8442"/>
                </a:cubicBezTo>
                <a:cubicBezTo>
                  <a:pt x="15989" y="8464"/>
                  <a:pt x="15881" y="8457"/>
                  <a:pt x="15797" y="8452"/>
                </a:cubicBezTo>
                <a:cubicBezTo>
                  <a:pt x="15714" y="8447"/>
                  <a:pt x="15640" y="8411"/>
                  <a:pt x="15573" y="8344"/>
                </a:cubicBezTo>
                <a:cubicBezTo>
                  <a:pt x="15496" y="8265"/>
                  <a:pt x="15426" y="8194"/>
                  <a:pt x="15363" y="8129"/>
                </a:cubicBezTo>
                <a:cubicBezTo>
                  <a:pt x="15354" y="8120"/>
                  <a:pt x="15344" y="8113"/>
                  <a:pt x="15332" y="8108"/>
                </a:cubicBezTo>
                <a:cubicBezTo>
                  <a:pt x="15328" y="8106"/>
                  <a:pt x="15323" y="8108"/>
                  <a:pt x="15321" y="8112"/>
                </a:cubicBezTo>
                <a:cubicBezTo>
                  <a:pt x="15321" y="8113"/>
                  <a:pt x="15320" y="8115"/>
                  <a:pt x="15321" y="8116"/>
                </a:cubicBezTo>
                <a:cubicBezTo>
                  <a:pt x="15337" y="8237"/>
                  <a:pt x="15326" y="8353"/>
                  <a:pt x="15327" y="8472"/>
                </a:cubicBezTo>
                <a:cubicBezTo>
                  <a:pt x="15327" y="8818"/>
                  <a:pt x="15328" y="9161"/>
                  <a:pt x="15329" y="9500"/>
                </a:cubicBezTo>
                <a:cubicBezTo>
                  <a:pt x="15331" y="9875"/>
                  <a:pt x="15326" y="10250"/>
                  <a:pt x="15327" y="10625"/>
                </a:cubicBezTo>
                <a:cubicBezTo>
                  <a:pt x="15327" y="10691"/>
                  <a:pt x="15343" y="10738"/>
                  <a:pt x="15421" y="10736"/>
                </a:cubicBezTo>
                <a:cubicBezTo>
                  <a:pt x="15470" y="10734"/>
                  <a:pt x="15520" y="10734"/>
                  <a:pt x="15571" y="10736"/>
                </a:cubicBezTo>
                <a:cubicBezTo>
                  <a:pt x="15676" y="10738"/>
                  <a:pt x="15743" y="10728"/>
                  <a:pt x="15817" y="10662"/>
                </a:cubicBezTo>
                <a:cubicBezTo>
                  <a:pt x="15891" y="10596"/>
                  <a:pt x="15971" y="10520"/>
                  <a:pt x="16057" y="10435"/>
                </a:cubicBezTo>
                <a:cubicBezTo>
                  <a:pt x="16120" y="10372"/>
                  <a:pt x="16174" y="10325"/>
                  <a:pt x="16217" y="10294"/>
                </a:cubicBezTo>
                <a:close/>
                <a:moveTo>
                  <a:pt x="20744" y="8242"/>
                </a:moveTo>
                <a:cubicBezTo>
                  <a:pt x="20943" y="8055"/>
                  <a:pt x="21171" y="7832"/>
                  <a:pt x="21388" y="7630"/>
                </a:cubicBezTo>
                <a:cubicBezTo>
                  <a:pt x="21430" y="7591"/>
                  <a:pt x="21481" y="7517"/>
                  <a:pt x="21482" y="7457"/>
                </a:cubicBezTo>
                <a:cubicBezTo>
                  <a:pt x="21482" y="7451"/>
                  <a:pt x="21481" y="7446"/>
                  <a:pt x="21477" y="7441"/>
                </a:cubicBezTo>
                <a:cubicBezTo>
                  <a:pt x="21452" y="7414"/>
                  <a:pt x="21421" y="7401"/>
                  <a:pt x="21383" y="7401"/>
                </a:cubicBezTo>
                <a:cubicBezTo>
                  <a:pt x="21220" y="7401"/>
                  <a:pt x="21059" y="7401"/>
                  <a:pt x="20899" y="7401"/>
                </a:cubicBezTo>
                <a:cubicBezTo>
                  <a:pt x="20758" y="7401"/>
                  <a:pt x="20675" y="7478"/>
                  <a:pt x="20588" y="7571"/>
                </a:cubicBezTo>
                <a:cubicBezTo>
                  <a:pt x="20490" y="7677"/>
                  <a:pt x="20394" y="7683"/>
                  <a:pt x="20293" y="7576"/>
                </a:cubicBezTo>
                <a:cubicBezTo>
                  <a:pt x="20223" y="7502"/>
                  <a:pt x="20151" y="7436"/>
                  <a:pt x="20044" y="7427"/>
                </a:cubicBezTo>
                <a:cubicBezTo>
                  <a:pt x="19919" y="7416"/>
                  <a:pt x="19817" y="7440"/>
                  <a:pt x="19724" y="7526"/>
                </a:cubicBezTo>
                <a:cubicBezTo>
                  <a:pt x="19670" y="7575"/>
                  <a:pt x="19620" y="7625"/>
                  <a:pt x="19573" y="7677"/>
                </a:cubicBezTo>
                <a:cubicBezTo>
                  <a:pt x="19569" y="7681"/>
                  <a:pt x="19570" y="7686"/>
                  <a:pt x="19573" y="7689"/>
                </a:cubicBezTo>
                <a:cubicBezTo>
                  <a:pt x="19575" y="7691"/>
                  <a:pt x="19577" y="7692"/>
                  <a:pt x="19579" y="7692"/>
                </a:cubicBezTo>
                <a:cubicBezTo>
                  <a:pt x="19664" y="7693"/>
                  <a:pt x="19751" y="7693"/>
                  <a:pt x="19839" y="7691"/>
                </a:cubicBezTo>
                <a:cubicBezTo>
                  <a:pt x="19948" y="7689"/>
                  <a:pt x="20050" y="7722"/>
                  <a:pt x="20125" y="7796"/>
                </a:cubicBezTo>
                <a:cubicBezTo>
                  <a:pt x="20345" y="8014"/>
                  <a:pt x="20509" y="8171"/>
                  <a:pt x="20615" y="8267"/>
                </a:cubicBezTo>
                <a:cubicBezTo>
                  <a:pt x="20660" y="8308"/>
                  <a:pt x="20704" y="8280"/>
                  <a:pt x="20744" y="8242"/>
                </a:cubicBezTo>
                <a:close/>
                <a:moveTo>
                  <a:pt x="19640" y="7761"/>
                </a:moveTo>
                <a:cubicBezTo>
                  <a:pt x="19623" y="7761"/>
                  <a:pt x="19603" y="7759"/>
                  <a:pt x="19581" y="7753"/>
                </a:cubicBezTo>
                <a:cubicBezTo>
                  <a:pt x="19571" y="7750"/>
                  <a:pt x="19567" y="7753"/>
                  <a:pt x="19568" y="7763"/>
                </a:cubicBezTo>
                <a:cubicBezTo>
                  <a:pt x="19570" y="7778"/>
                  <a:pt x="19577" y="7790"/>
                  <a:pt x="19590" y="7799"/>
                </a:cubicBezTo>
                <a:cubicBezTo>
                  <a:pt x="19682" y="7864"/>
                  <a:pt x="19776" y="7980"/>
                  <a:pt x="19780" y="8093"/>
                </a:cubicBezTo>
                <a:cubicBezTo>
                  <a:pt x="19782" y="8159"/>
                  <a:pt x="19782" y="8231"/>
                  <a:pt x="19780" y="8309"/>
                </a:cubicBezTo>
                <a:cubicBezTo>
                  <a:pt x="19778" y="8408"/>
                  <a:pt x="19802" y="8494"/>
                  <a:pt x="19868" y="8559"/>
                </a:cubicBezTo>
                <a:cubicBezTo>
                  <a:pt x="19922" y="8613"/>
                  <a:pt x="19986" y="8673"/>
                  <a:pt x="20059" y="8740"/>
                </a:cubicBezTo>
                <a:cubicBezTo>
                  <a:pt x="20105" y="8782"/>
                  <a:pt x="20153" y="8812"/>
                  <a:pt x="20209" y="8758"/>
                </a:cubicBezTo>
                <a:cubicBezTo>
                  <a:pt x="20319" y="8652"/>
                  <a:pt x="20425" y="8550"/>
                  <a:pt x="20526" y="8454"/>
                </a:cubicBezTo>
                <a:cubicBezTo>
                  <a:pt x="20559" y="8423"/>
                  <a:pt x="20609" y="8369"/>
                  <a:pt x="20567" y="8325"/>
                </a:cubicBezTo>
                <a:cubicBezTo>
                  <a:pt x="20485" y="8238"/>
                  <a:pt x="20392" y="8149"/>
                  <a:pt x="20288" y="8057"/>
                </a:cubicBezTo>
                <a:cubicBezTo>
                  <a:pt x="20226" y="8000"/>
                  <a:pt x="20167" y="7943"/>
                  <a:pt x="20111" y="7883"/>
                </a:cubicBezTo>
                <a:cubicBezTo>
                  <a:pt x="20038" y="7805"/>
                  <a:pt x="19970" y="7762"/>
                  <a:pt x="19857" y="7759"/>
                </a:cubicBezTo>
                <a:cubicBezTo>
                  <a:pt x="19784" y="7757"/>
                  <a:pt x="19712" y="7757"/>
                  <a:pt x="19640" y="7761"/>
                </a:cubicBezTo>
                <a:close/>
                <a:moveTo>
                  <a:pt x="14563" y="11595"/>
                </a:moveTo>
                <a:cubicBezTo>
                  <a:pt x="14563" y="11459"/>
                  <a:pt x="14607" y="11363"/>
                  <a:pt x="14710" y="11282"/>
                </a:cubicBezTo>
                <a:cubicBezTo>
                  <a:pt x="14742" y="11257"/>
                  <a:pt x="14737" y="11245"/>
                  <a:pt x="14697" y="11246"/>
                </a:cubicBezTo>
                <a:cubicBezTo>
                  <a:pt x="14577" y="11250"/>
                  <a:pt x="14455" y="11251"/>
                  <a:pt x="14330" y="11250"/>
                </a:cubicBezTo>
                <a:cubicBezTo>
                  <a:pt x="14268" y="11249"/>
                  <a:pt x="14223" y="11242"/>
                  <a:pt x="14195" y="11227"/>
                </a:cubicBezTo>
                <a:cubicBezTo>
                  <a:pt x="14149" y="11203"/>
                  <a:pt x="14124" y="11161"/>
                  <a:pt x="14120" y="11100"/>
                </a:cubicBezTo>
                <a:cubicBezTo>
                  <a:pt x="14116" y="11042"/>
                  <a:pt x="14116" y="10979"/>
                  <a:pt x="14118" y="10909"/>
                </a:cubicBezTo>
                <a:cubicBezTo>
                  <a:pt x="14122" y="10781"/>
                  <a:pt x="14197" y="10740"/>
                  <a:pt x="14326" y="10741"/>
                </a:cubicBezTo>
                <a:cubicBezTo>
                  <a:pt x="14443" y="10743"/>
                  <a:pt x="14556" y="10743"/>
                  <a:pt x="14666" y="10741"/>
                </a:cubicBezTo>
                <a:cubicBezTo>
                  <a:pt x="14738" y="10740"/>
                  <a:pt x="14810" y="10757"/>
                  <a:pt x="14845" y="10823"/>
                </a:cubicBezTo>
                <a:cubicBezTo>
                  <a:pt x="14860" y="10849"/>
                  <a:pt x="14866" y="10888"/>
                  <a:pt x="14865" y="10940"/>
                </a:cubicBezTo>
                <a:cubicBezTo>
                  <a:pt x="14863" y="10994"/>
                  <a:pt x="14861" y="11048"/>
                  <a:pt x="14859" y="11102"/>
                </a:cubicBezTo>
                <a:cubicBezTo>
                  <a:pt x="14858" y="11125"/>
                  <a:pt x="14866" y="11128"/>
                  <a:pt x="14882" y="11112"/>
                </a:cubicBezTo>
                <a:cubicBezTo>
                  <a:pt x="14946" y="11048"/>
                  <a:pt x="15013" y="10985"/>
                  <a:pt x="15082" y="10921"/>
                </a:cubicBezTo>
                <a:cubicBezTo>
                  <a:pt x="15154" y="10854"/>
                  <a:pt x="15237" y="10781"/>
                  <a:pt x="15248" y="10682"/>
                </a:cubicBezTo>
                <a:cubicBezTo>
                  <a:pt x="15263" y="10546"/>
                  <a:pt x="15253" y="10412"/>
                  <a:pt x="15253" y="10273"/>
                </a:cubicBezTo>
                <a:cubicBezTo>
                  <a:pt x="15253" y="10080"/>
                  <a:pt x="15253" y="9881"/>
                  <a:pt x="15252" y="9677"/>
                </a:cubicBezTo>
                <a:cubicBezTo>
                  <a:pt x="15252" y="9616"/>
                  <a:pt x="15235" y="9561"/>
                  <a:pt x="15161" y="9561"/>
                </a:cubicBezTo>
                <a:cubicBezTo>
                  <a:pt x="14422" y="9553"/>
                  <a:pt x="13670" y="9552"/>
                  <a:pt x="12903" y="9560"/>
                </a:cubicBezTo>
                <a:cubicBezTo>
                  <a:pt x="12857" y="9561"/>
                  <a:pt x="12819" y="9597"/>
                  <a:pt x="12818" y="9641"/>
                </a:cubicBezTo>
                <a:cubicBezTo>
                  <a:pt x="12818" y="9854"/>
                  <a:pt x="12818" y="10072"/>
                  <a:pt x="12820" y="10295"/>
                </a:cubicBezTo>
                <a:cubicBezTo>
                  <a:pt x="12821" y="10344"/>
                  <a:pt x="12815" y="10387"/>
                  <a:pt x="12802" y="10425"/>
                </a:cubicBezTo>
                <a:cubicBezTo>
                  <a:pt x="12785" y="10475"/>
                  <a:pt x="12760" y="10517"/>
                  <a:pt x="12727" y="10550"/>
                </a:cubicBezTo>
                <a:cubicBezTo>
                  <a:pt x="12322" y="10953"/>
                  <a:pt x="11902" y="11366"/>
                  <a:pt x="11467" y="11791"/>
                </a:cubicBezTo>
                <a:cubicBezTo>
                  <a:pt x="11447" y="11811"/>
                  <a:pt x="11426" y="11830"/>
                  <a:pt x="11405" y="11850"/>
                </a:cubicBezTo>
                <a:cubicBezTo>
                  <a:pt x="11384" y="11869"/>
                  <a:pt x="11371" y="11903"/>
                  <a:pt x="11374" y="11931"/>
                </a:cubicBezTo>
                <a:cubicBezTo>
                  <a:pt x="11379" y="11968"/>
                  <a:pt x="11381" y="12006"/>
                  <a:pt x="11380" y="12043"/>
                </a:cubicBezTo>
                <a:cubicBezTo>
                  <a:pt x="11379" y="12152"/>
                  <a:pt x="11379" y="12262"/>
                  <a:pt x="11380" y="12373"/>
                </a:cubicBezTo>
                <a:cubicBezTo>
                  <a:pt x="11381" y="12459"/>
                  <a:pt x="11410" y="12530"/>
                  <a:pt x="11468" y="12586"/>
                </a:cubicBezTo>
                <a:cubicBezTo>
                  <a:pt x="11553" y="12669"/>
                  <a:pt x="11635" y="12748"/>
                  <a:pt x="11714" y="12825"/>
                </a:cubicBezTo>
                <a:cubicBezTo>
                  <a:pt x="11750" y="12860"/>
                  <a:pt x="11785" y="12885"/>
                  <a:pt x="11819" y="12898"/>
                </a:cubicBezTo>
                <a:cubicBezTo>
                  <a:pt x="11860" y="12913"/>
                  <a:pt x="11903" y="12921"/>
                  <a:pt x="11949" y="12921"/>
                </a:cubicBezTo>
                <a:cubicBezTo>
                  <a:pt x="12076" y="12921"/>
                  <a:pt x="12304" y="12922"/>
                  <a:pt x="12633" y="12922"/>
                </a:cubicBezTo>
                <a:cubicBezTo>
                  <a:pt x="12707" y="12922"/>
                  <a:pt x="12780" y="12932"/>
                  <a:pt x="12854" y="12928"/>
                </a:cubicBezTo>
                <a:cubicBezTo>
                  <a:pt x="12914" y="12925"/>
                  <a:pt x="12966" y="12923"/>
                  <a:pt x="13011" y="12923"/>
                </a:cubicBezTo>
                <a:cubicBezTo>
                  <a:pt x="13270" y="12920"/>
                  <a:pt x="13527" y="12921"/>
                  <a:pt x="13783" y="12924"/>
                </a:cubicBezTo>
                <a:cubicBezTo>
                  <a:pt x="13880" y="12925"/>
                  <a:pt x="13959" y="12895"/>
                  <a:pt x="14021" y="12833"/>
                </a:cubicBezTo>
                <a:cubicBezTo>
                  <a:pt x="14163" y="12690"/>
                  <a:pt x="14315" y="12544"/>
                  <a:pt x="14475" y="12394"/>
                </a:cubicBezTo>
                <a:cubicBezTo>
                  <a:pt x="14532" y="12342"/>
                  <a:pt x="14564" y="12274"/>
                  <a:pt x="14564" y="12198"/>
                </a:cubicBezTo>
                <a:cubicBezTo>
                  <a:pt x="14564" y="12018"/>
                  <a:pt x="14563" y="11817"/>
                  <a:pt x="14563" y="11595"/>
                </a:cubicBezTo>
                <a:close/>
                <a:moveTo>
                  <a:pt x="14637" y="11635"/>
                </a:moveTo>
                <a:cubicBezTo>
                  <a:pt x="14637" y="11803"/>
                  <a:pt x="14637" y="11972"/>
                  <a:pt x="14639" y="12143"/>
                </a:cubicBezTo>
                <a:cubicBezTo>
                  <a:pt x="14639" y="12209"/>
                  <a:pt x="14635" y="12258"/>
                  <a:pt x="14625" y="12291"/>
                </a:cubicBezTo>
                <a:cubicBezTo>
                  <a:pt x="14608" y="12350"/>
                  <a:pt x="14577" y="12402"/>
                  <a:pt x="14532" y="12444"/>
                </a:cubicBezTo>
                <a:cubicBezTo>
                  <a:pt x="14462" y="12512"/>
                  <a:pt x="14390" y="12583"/>
                  <a:pt x="14315" y="12657"/>
                </a:cubicBezTo>
                <a:cubicBezTo>
                  <a:pt x="14245" y="12725"/>
                  <a:pt x="14169" y="12788"/>
                  <a:pt x="14103" y="12859"/>
                </a:cubicBezTo>
                <a:cubicBezTo>
                  <a:pt x="14017" y="12950"/>
                  <a:pt x="13923" y="13001"/>
                  <a:pt x="13800" y="13001"/>
                </a:cubicBezTo>
                <a:cubicBezTo>
                  <a:pt x="13525" y="13001"/>
                  <a:pt x="13247" y="13002"/>
                  <a:pt x="12968" y="13002"/>
                </a:cubicBezTo>
                <a:cubicBezTo>
                  <a:pt x="12923" y="13003"/>
                  <a:pt x="12857" y="12998"/>
                  <a:pt x="12857" y="13061"/>
                </a:cubicBezTo>
                <a:cubicBezTo>
                  <a:pt x="12855" y="13205"/>
                  <a:pt x="12855" y="13352"/>
                  <a:pt x="12854" y="13504"/>
                </a:cubicBezTo>
                <a:cubicBezTo>
                  <a:pt x="12854" y="13537"/>
                  <a:pt x="12859" y="13561"/>
                  <a:pt x="12869" y="13574"/>
                </a:cubicBezTo>
                <a:cubicBezTo>
                  <a:pt x="12884" y="13596"/>
                  <a:pt x="12908" y="13607"/>
                  <a:pt x="12940" y="13608"/>
                </a:cubicBezTo>
                <a:cubicBezTo>
                  <a:pt x="13468" y="13609"/>
                  <a:pt x="13996" y="13610"/>
                  <a:pt x="14525" y="13609"/>
                </a:cubicBezTo>
                <a:cubicBezTo>
                  <a:pt x="14605" y="13608"/>
                  <a:pt x="14668" y="13617"/>
                  <a:pt x="14710" y="13688"/>
                </a:cubicBezTo>
                <a:cubicBezTo>
                  <a:pt x="14726" y="13715"/>
                  <a:pt x="14732" y="13759"/>
                  <a:pt x="14728" y="13819"/>
                </a:cubicBezTo>
                <a:cubicBezTo>
                  <a:pt x="14724" y="13876"/>
                  <a:pt x="14723" y="13931"/>
                  <a:pt x="14724" y="13986"/>
                </a:cubicBezTo>
                <a:cubicBezTo>
                  <a:pt x="14724" y="14035"/>
                  <a:pt x="14743" y="14069"/>
                  <a:pt x="14780" y="14086"/>
                </a:cubicBezTo>
                <a:cubicBezTo>
                  <a:pt x="14808" y="14098"/>
                  <a:pt x="14843" y="14094"/>
                  <a:pt x="14874" y="14094"/>
                </a:cubicBezTo>
                <a:cubicBezTo>
                  <a:pt x="14964" y="14093"/>
                  <a:pt x="15048" y="14148"/>
                  <a:pt x="15047" y="14242"/>
                </a:cubicBezTo>
                <a:cubicBezTo>
                  <a:pt x="15046" y="14365"/>
                  <a:pt x="15046" y="14485"/>
                  <a:pt x="15046" y="14602"/>
                </a:cubicBezTo>
                <a:cubicBezTo>
                  <a:pt x="15046" y="14667"/>
                  <a:pt x="15075" y="14705"/>
                  <a:pt x="15148" y="14706"/>
                </a:cubicBezTo>
                <a:cubicBezTo>
                  <a:pt x="15377" y="14707"/>
                  <a:pt x="15608" y="14707"/>
                  <a:pt x="15840" y="14707"/>
                </a:cubicBezTo>
                <a:cubicBezTo>
                  <a:pt x="15927" y="14707"/>
                  <a:pt x="15902" y="14622"/>
                  <a:pt x="15932" y="14575"/>
                </a:cubicBezTo>
                <a:cubicBezTo>
                  <a:pt x="15969" y="14519"/>
                  <a:pt x="16022" y="14491"/>
                  <a:pt x="16091" y="14492"/>
                </a:cubicBezTo>
                <a:cubicBezTo>
                  <a:pt x="16381" y="14496"/>
                  <a:pt x="16661" y="14497"/>
                  <a:pt x="16933" y="14496"/>
                </a:cubicBezTo>
                <a:cubicBezTo>
                  <a:pt x="17039" y="14496"/>
                  <a:pt x="17110" y="14469"/>
                  <a:pt x="17184" y="14397"/>
                </a:cubicBezTo>
                <a:cubicBezTo>
                  <a:pt x="17292" y="14293"/>
                  <a:pt x="17406" y="14206"/>
                  <a:pt x="17403" y="14055"/>
                </a:cubicBezTo>
                <a:cubicBezTo>
                  <a:pt x="17402" y="14020"/>
                  <a:pt x="17395" y="13984"/>
                  <a:pt x="17405" y="13950"/>
                </a:cubicBezTo>
                <a:cubicBezTo>
                  <a:pt x="17429" y="13862"/>
                  <a:pt x="17506" y="13831"/>
                  <a:pt x="17593" y="13832"/>
                </a:cubicBezTo>
                <a:cubicBezTo>
                  <a:pt x="17670" y="13833"/>
                  <a:pt x="17733" y="13800"/>
                  <a:pt x="17787" y="13742"/>
                </a:cubicBezTo>
                <a:cubicBezTo>
                  <a:pt x="17824" y="13704"/>
                  <a:pt x="17859" y="13667"/>
                  <a:pt x="17893" y="13632"/>
                </a:cubicBezTo>
                <a:cubicBezTo>
                  <a:pt x="17961" y="13562"/>
                  <a:pt x="17983" y="13478"/>
                  <a:pt x="17984" y="13385"/>
                </a:cubicBezTo>
                <a:cubicBezTo>
                  <a:pt x="17986" y="13160"/>
                  <a:pt x="17986" y="12922"/>
                  <a:pt x="17984" y="12673"/>
                </a:cubicBezTo>
                <a:cubicBezTo>
                  <a:pt x="17982" y="12511"/>
                  <a:pt x="18067" y="12412"/>
                  <a:pt x="18187" y="12313"/>
                </a:cubicBezTo>
                <a:cubicBezTo>
                  <a:pt x="18285" y="12232"/>
                  <a:pt x="18386" y="12231"/>
                  <a:pt x="18508" y="12226"/>
                </a:cubicBezTo>
                <a:cubicBezTo>
                  <a:pt x="18562" y="12224"/>
                  <a:pt x="18589" y="12197"/>
                  <a:pt x="18589" y="12144"/>
                </a:cubicBezTo>
                <a:cubicBezTo>
                  <a:pt x="18590" y="11861"/>
                  <a:pt x="18590" y="11578"/>
                  <a:pt x="18591" y="11293"/>
                </a:cubicBezTo>
                <a:cubicBezTo>
                  <a:pt x="18591" y="11254"/>
                  <a:pt x="18588" y="11223"/>
                  <a:pt x="18582" y="11201"/>
                </a:cubicBezTo>
                <a:cubicBezTo>
                  <a:pt x="18572" y="11163"/>
                  <a:pt x="18542" y="11144"/>
                  <a:pt x="18490" y="11144"/>
                </a:cubicBezTo>
                <a:cubicBezTo>
                  <a:pt x="18358" y="11143"/>
                  <a:pt x="18214" y="11143"/>
                  <a:pt x="18059" y="11142"/>
                </a:cubicBezTo>
                <a:cubicBezTo>
                  <a:pt x="17940" y="11142"/>
                  <a:pt x="17843" y="11102"/>
                  <a:pt x="17760" y="11022"/>
                </a:cubicBezTo>
                <a:cubicBezTo>
                  <a:pt x="17545" y="10814"/>
                  <a:pt x="17318" y="10596"/>
                  <a:pt x="17080" y="10369"/>
                </a:cubicBezTo>
                <a:cubicBezTo>
                  <a:pt x="17020" y="10312"/>
                  <a:pt x="16920" y="10301"/>
                  <a:pt x="16834" y="10303"/>
                </a:cubicBezTo>
                <a:cubicBezTo>
                  <a:pt x="16705" y="10306"/>
                  <a:pt x="16573" y="10306"/>
                  <a:pt x="16438" y="10304"/>
                </a:cubicBezTo>
                <a:cubicBezTo>
                  <a:pt x="16349" y="10303"/>
                  <a:pt x="16264" y="10328"/>
                  <a:pt x="16204" y="10388"/>
                </a:cubicBezTo>
                <a:cubicBezTo>
                  <a:pt x="16103" y="10487"/>
                  <a:pt x="16002" y="10586"/>
                  <a:pt x="15900" y="10685"/>
                </a:cubicBezTo>
                <a:cubicBezTo>
                  <a:pt x="15809" y="10773"/>
                  <a:pt x="15709" y="10809"/>
                  <a:pt x="15586" y="10807"/>
                </a:cubicBezTo>
                <a:cubicBezTo>
                  <a:pt x="15487" y="10806"/>
                  <a:pt x="15387" y="10793"/>
                  <a:pt x="15295" y="10836"/>
                </a:cubicBezTo>
                <a:cubicBezTo>
                  <a:pt x="15263" y="10851"/>
                  <a:pt x="15226" y="10879"/>
                  <a:pt x="15184" y="10921"/>
                </a:cubicBezTo>
                <a:cubicBezTo>
                  <a:pt x="15048" y="11054"/>
                  <a:pt x="14912" y="11185"/>
                  <a:pt x="14777" y="11313"/>
                </a:cubicBezTo>
                <a:cubicBezTo>
                  <a:pt x="14750" y="11337"/>
                  <a:pt x="14724" y="11366"/>
                  <a:pt x="14698" y="11399"/>
                </a:cubicBezTo>
                <a:cubicBezTo>
                  <a:pt x="14640" y="11472"/>
                  <a:pt x="14638" y="11545"/>
                  <a:pt x="14637" y="11635"/>
                </a:cubicBezTo>
                <a:close/>
                <a:moveTo>
                  <a:pt x="14794" y="10903"/>
                </a:moveTo>
                <a:cubicBezTo>
                  <a:pt x="14794" y="10853"/>
                  <a:pt x="14752" y="10812"/>
                  <a:pt x="14699" y="10812"/>
                </a:cubicBezTo>
                <a:lnTo>
                  <a:pt x="14282" y="10811"/>
                </a:lnTo>
                <a:cubicBezTo>
                  <a:pt x="14229" y="10811"/>
                  <a:pt x="14187" y="10852"/>
                  <a:pt x="14187" y="10902"/>
                </a:cubicBezTo>
                <a:lnTo>
                  <a:pt x="14186" y="11090"/>
                </a:lnTo>
                <a:cubicBezTo>
                  <a:pt x="14186" y="11141"/>
                  <a:pt x="14228" y="11182"/>
                  <a:pt x="14281" y="11182"/>
                </a:cubicBezTo>
                <a:lnTo>
                  <a:pt x="14699" y="11183"/>
                </a:lnTo>
                <a:cubicBezTo>
                  <a:pt x="14751" y="11183"/>
                  <a:pt x="14794" y="11142"/>
                  <a:pt x="14794" y="11091"/>
                </a:cubicBezTo>
                <a:lnTo>
                  <a:pt x="14794" y="10903"/>
                </a:lnTo>
                <a:close/>
                <a:moveTo>
                  <a:pt x="10007" y="14636"/>
                </a:moveTo>
                <a:cubicBezTo>
                  <a:pt x="10107" y="14635"/>
                  <a:pt x="10183" y="14693"/>
                  <a:pt x="10184" y="14793"/>
                </a:cubicBezTo>
                <a:cubicBezTo>
                  <a:pt x="10184" y="15004"/>
                  <a:pt x="10184" y="15229"/>
                  <a:pt x="10185" y="15470"/>
                </a:cubicBezTo>
                <a:cubicBezTo>
                  <a:pt x="10185" y="15538"/>
                  <a:pt x="10220" y="15572"/>
                  <a:pt x="10290" y="15572"/>
                </a:cubicBezTo>
                <a:cubicBezTo>
                  <a:pt x="10415" y="15570"/>
                  <a:pt x="10534" y="15570"/>
                  <a:pt x="10649" y="15570"/>
                </a:cubicBezTo>
                <a:cubicBezTo>
                  <a:pt x="10687" y="15570"/>
                  <a:pt x="10724" y="15562"/>
                  <a:pt x="10759" y="15547"/>
                </a:cubicBezTo>
                <a:cubicBezTo>
                  <a:pt x="10787" y="15535"/>
                  <a:pt x="10816" y="15514"/>
                  <a:pt x="10848" y="15484"/>
                </a:cubicBezTo>
                <a:cubicBezTo>
                  <a:pt x="11076" y="15266"/>
                  <a:pt x="11300" y="15051"/>
                  <a:pt x="11519" y="14838"/>
                </a:cubicBezTo>
                <a:cubicBezTo>
                  <a:pt x="11680" y="14681"/>
                  <a:pt x="11836" y="14531"/>
                  <a:pt x="11986" y="14388"/>
                </a:cubicBezTo>
                <a:cubicBezTo>
                  <a:pt x="12231" y="14153"/>
                  <a:pt x="12471" y="13922"/>
                  <a:pt x="12706" y="13695"/>
                </a:cubicBezTo>
                <a:cubicBezTo>
                  <a:pt x="12753" y="13649"/>
                  <a:pt x="12778" y="13595"/>
                  <a:pt x="12780" y="13533"/>
                </a:cubicBezTo>
                <a:cubicBezTo>
                  <a:pt x="12783" y="13408"/>
                  <a:pt x="12784" y="13255"/>
                  <a:pt x="12782" y="13074"/>
                </a:cubicBezTo>
                <a:cubicBezTo>
                  <a:pt x="12782" y="13026"/>
                  <a:pt x="12756" y="13002"/>
                  <a:pt x="12705" y="13002"/>
                </a:cubicBezTo>
                <a:cubicBezTo>
                  <a:pt x="12465" y="13001"/>
                  <a:pt x="12231" y="13001"/>
                  <a:pt x="12004" y="13003"/>
                </a:cubicBezTo>
                <a:cubicBezTo>
                  <a:pt x="11865" y="13003"/>
                  <a:pt x="11755" y="12986"/>
                  <a:pt x="11659" y="12890"/>
                </a:cubicBezTo>
                <a:cubicBezTo>
                  <a:pt x="11585" y="12815"/>
                  <a:pt x="11507" y="12739"/>
                  <a:pt x="11425" y="12662"/>
                </a:cubicBezTo>
                <a:cubicBezTo>
                  <a:pt x="11347" y="12588"/>
                  <a:pt x="11292" y="12494"/>
                  <a:pt x="11292" y="12387"/>
                </a:cubicBezTo>
                <a:cubicBezTo>
                  <a:pt x="11292" y="12226"/>
                  <a:pt x="11293" y="12082"/>
                  <a:pt x="11294" y="11954"/>
                </a:cubicBezTo>
                <a:cubicBezTo>
                  <a:pt x="11294" y="11917"/>
                  <a:pt x="11255" y="11906"/>
                  <a:pt x="11224" y="11906"/>
                </a:cubicBezTo>
                <a:cubicBezTo>
                  <a:pt x="10688" y="11904"/>
                  <a:pt x="10141" y="11904"/>
                  <a:pt x="9585" y="11905"/>
                </a:cubicBezTo>
                <a:cubicBezTo>
                  <a:pt x="9481" y="11905"/>
                  <a:pt x="9409" y="11947"/>
                  <a:pt x="9337" y="12017"/>
                </a:cubicBezTo>
                <a:cubicBezTo>
                  <a:pt x="9246" y="12106"/>
                  <a:pt x="9134" y="12214"/>
                  <a:pt x="8999" y="12342"/>
                </a:cubicBezTo>
                <a:cubicBezTo>
                  <a:pt x="8948" y="12391"/>
                  <a:pt x="8899" y="12441"/>
                  <a:pt x="8853" y="12493"/>
                </a:cubicBezTo>
                <a:cubicBezTo>
                  <a:pt x="8817" y="12535"/>
                  <a:pt x="8798" y="12582"/>
                  <a:pt x="8798" y="12636"/>
                </a:cubicBezTo>
                <a:cubicBezTo>
                  <a:pt x="8795" y="13240"/>
                  <a:pt x="8795" y="13879"/>
                  <a:pt x="8797" y="14551"/>
                </a:cubicBezTo>
                <a:cubicBezTo>
                  <a:pt x="8798" y="14652"/>
                  <a:pt x="8912" y="14640"/>
                  <a:pt x="8982" y="14641"/>
                </a:cubicBezTo>
                <a:cubicBezTo>
                  <a:pt x="9314" y="14642"/>
                  <a:pt x="9656" y="14641"/>
                  <a:pt x="10007" y="14636"/>
                </a:cubicBezTo>
                <a:close/>
                <a:moveTo>
                  <a:pt x="18052" y="13435"/>
                </a:moveTo>
                <a:cubicBezTo>
                  <a:pt x="18053" y="13499"/>
                  <a:pt x="18015" y="13594"/>
                  <a:pt x="17970" y="13642"/>
                </a:cubicBezTo>
                <a:cubicBezTo>
                  <a:pt x="17919" y="13696"/>
                  <a:pt x="17871" y="13749"/>
                  <a:pt x="17826" y="13801"/>
                </a:cubicBezTo>
                <a:cubicBezTo>
                  <a:pt x="17784" y="13848"/>
                  <a:pt x="17786" y="13893"/>
                  <a:pt x="17832" y="13937"/>
                </a:cubicBezTo>
                <a:cubicBezTo>
                  <a:pt x="17900" y="14001"/>
                  <a:pt x="17967" y="14066"/>
                  <a:pt x="18035" y="14131"/>
                </a:cubicBezTo>
                <a:cubicBezTo>
                  <a:pt x="18082" y="14177"/>
                  <a:pt x="18130" y="14176"/>
                  <a:pt x="18177" y="14129"/>
                </a:cubicBezTo>
                <a:cubicBezTo>
                  <a:pt x="18237" y="14070"/>
                  <a:pt x="18299" y="14009"/>
                  <a:pt x="18361" y="13947"/>
                </a:cubicBezTo>
                <a:cubicBezTo>
                  <a:pt x="18429" y="13880"/>
                  <a:pt x="18462" y="13807"/>
                  <a:pt x="18462" y="13728"/>
                </a:cubicBezTo>
                <a:cubicBezTo>
                  <a:pt x="18461" y="13657"/>
                  <a:pt x="18462" y="13587"/>
                  <a:pt x="18464" y="13518"/>
                </a:cubicBezTo>
                <a:cubicBezTo>
                  <a:pt x="18466" y="13424"/>
                  <a:pt x="18513" y="13342"/>
                  <a:pt x="18589" y="13275"/>
                </a:cubicBezTo>
                <a:cubicBezTo>
                  <a:pt x="18652" y="13219"/>
                  <a:pt x="18710" y="13163"/>
                  <a:pt x="18763" y="13107"/>
                </a:cubicBezTo>
                <a:cubicBezTo>
                  <a:pt x="18807" y="13060"/>
                  <a:pt x="18829" y="13006"/>
                  <a:pt x="18830" y="12942"/>
                </a:cubicBezTo>
                <a:cubicBezTo>
                  <a:pt x="18831" y="12820"/>
                  <a:pt x="18831" y="12709"/>
                  <a:pt x="18829" y="12609"/>
                </a:cubicBezTo>
                <a:cubicBezTo>
                  <a:pt x="18827" y="12509"/>
                  <a:pt x="18763" y="12439"/>
                  <a:pt x="18689" y="12374"/>
                </a:cubicBezTo>
                <a:cubicBezTo>
                  <a:pt x="18640" y="12332"/>
                  <a:pt x="18589" y="12307"/>
                  <a:pt x="18533" y="12299"/>
                </a:cubicBezTo>
                <a:cubicBezTo>
                  <a:pt x="18436" y="12287"/>
                  <a:pt x="18337" y="12287"/>
                  <a:pt x="18255" y="12348"/>
                </a:cubicBezTo>
                <a:cubicBezTo>
                  <a:pt x="18212" y="12380"/>
                  <a:pt x="18170" y="12419"/>
                  <a:pt x="18128" y="12464"/>
                </a:cubicBezTo>
                <a:cubicBezTo>
                  <a:pt x="18076" y="12521"/>
                  <a:pt x="18049" y="12586"/>
                  <a:pt x="18048" y="12659"/>
                </a:cubicBezTo>
                <a:cubicBezTo>
                  <a:pt x="18046" y="12910"/>
                  <a:pt x="18047" y="13169"/>
                  <a:pt x="18052" y="13435"/>
                </a:cubicBezTo>
                <a:close/>
                <a:moveTo>
                  <a:pt x="13388" y="15328"/>
                </a:moveTo>
                <a:cubicBezTo>
                  <a:pt x="13388" y="15463"/>
                  <a:pt x="13387" y="15596"/>
                  <a:pt x="13386" y="15727"/>
                </a:cubicBezTo>
                <a:cubicBezTo>
                  <a:pt x="13386" y="15789"/>
                  <a:pt x="13434" y="15835"/>
                  <a:pt x="13499" y="15831"/>
                </a:cubicBezTo>
                <a:cubicBezTo>
                  <a:pt x="13585" y="15826"/>
                  <a:pt x="13667" y="15825"/>
                  <a:pt x="13745" y="15827"/>
                </a:cubicBezTo>
                <a:cubicBezTo>
                  <a:pt x="13808" y="15829"/>
                  <a:pt x="13874" y="15874"/>
                  <a:pt x="13877" y="15941"/>
                </a:cubicBezTo>
                <a:cubicBezTo>
                  <a:pt x="13880" y="16001"/>
                  <a:pt x="13911" y="16062"/>
                  <a:pt x="13970" y="16125"/>
                </a:cubicBezTo>
                <a:cubicBezTo>
                  <a:pt x="14058" y="16218"/>
                  <a:pt x="14143" y="16306"/>
                  <a:pt x="14225" y="16387"/>
                </a:cubicBezTo>
                <a:cubicBezTo>
                  <a:pt x="14270" y="16432"/>
                  <a:pt x="14315" y="16432"/>
                  <a:pt x="14360" y="16388"/>
                </a:cubicBezTo>
                <a:cubicBezTo>
                  <a:pt x="14514" y="16238"/>
                  <a:pt x="14668" y="16091"/>
                  <a:pt x="14822" y="15947"/>
                </a:cubicBezTo>
                <a:cubicBezTo>
                  <a:pt x="14913" y="15863"/>
                  <a:pt x="14984" y="15770"/>
                  <a:pt x="15095" y="15710"/>
                </a:cubicBezTo>
                <a:cubicBezTo>
                  <a:pt x="15171" y="15668"/>
                  <a:pt x="15255" y="15669"/>
                  <a:pt x="15340" y="15674"/>
                </a:cubicBezTo>
                <a:cubicBezTo>
                  <a:pt x="15433" y="15679"/>
                  <a:pt x="15511" y="15651"/>
                  <a:pt x="15579" y="15586"/>
                </a:cubicBezTo>
                <a:cubicBezTo>
                  <a:pt x="15671" y="15498"/>
                  <a:pt x="15761" y="15410"/>
                  <a:pt x="15851" y="15320"/>
                </a:cubicBezTo>
                <a:cubicBezTo>
                  <a:pt x="15890" y="15280"/>
                  <a:pt x="15911" y="15235"/>
                  <a:pt x="15912" y="15184"/>
                </a:cubicBezTo>
                <a:cubicBezTo>
                  <a:pt x="15915" y="15097"/>
                  <a:pt x="15916" y="14992"/>
                  <a:pt x="15916" y="14870"/>
                </a:cubicBezTo>
                <a:cubicBezTo>
                  <a:pt x="15916" y="14808"/>
                  <a:pt x="15884" y="14778"/>
                  <a:pt x="15821" y="14778"/>
                </a:cubicBezTo>
                <a:cubicBezTo>
                  <a:pt x="15601" y="14779"/>
                  <a:pt x="15393" y="14779"/>
                  <a:pt x="15196" y="14779"/>
                </a:cubicBezTo>
                <a:cubicBezTo>
                  <a:pt x="15077" y="14780"/>
                  <a:pt x="14981" y="14755"/>
                  <a:pt x="14978" y="14622"/>
                </a:cubicBezTo>
                <a:cubicBezTo>
                  <a:pt x="14975" y="14500"/>
                  <a:pt x="14976" y="14374"/>
                  <a:pt x="14980" y="14245"/>
                </a:cubicBezTo>
                <a:cubicBezTo>
                  <a:pt x="14983" y="14159"/>
                  <a:pt x="14877" y="14154"/>
                  <a:pt x="14817" y="14158"/>
                </a:cubicBezTo>
                <a:cubicBezTo>
                  <a:pt x="14723" y="14162"/>
                  <a:pt x="14655" y="14080"/>
                  <a:pt x="14658" y="13994"/>
                </a:cubicBezTo>
                <a:cubicBezTo>
                  <a:pt x="14660" y="13921"/>
                  <a:pt x="14661" y="13851"/>
                  <a:pt x="14661" y="13784"/>
                </a:cubicBezTo>
                <a:cubicBezTo>
                  <a:pt x="14661" y="13706"/>
                  <a:pt x="14622" y="13667"/>
                  <a:pt x="14544" y="13667"/>
                </a:cubicBezTo>
                <a:cubicBezTo>
                  <a:pt x="14216" y="13666"/>
                  <a:pt x="13675" y="13667"/>
                  <a:pt x="12921" y="13670"/>
                </a:cubicBezTo>
                <a:cubicBezTo>
                  <a:pt x="12894" y="13670"/>
                  <a:pt x="12859" y="13680"/>
                  <a:pt x="12815" y="13701"/>
                </a:cubicBezTo>
                <a:cubicBezTo>
                  <a:pt x="12789" y="13713"/>
                  <a:pt x="12761" y="13735"/>
                  <a:pt x="12731" y="13766"/>
                </a:cubicBezTo>
                <a:cubicBezTo>
                  <a:pt x="12694" y="13805"/>
                  <a:pt x="12654" y="13844"/>
                  <a:pt x="12612" y="13884"/>
                </a:cubicBezTo>
                <a:cubicBezTo>
                  <a:pt x="12390" y="14093"/>
                  <a:pt x="12178" y="14296"/>
                  <a:pt x="11977" y="14491"/>
                </a:cubicBezTo>
                <a:cubicBezTo>
                  <a:pt x="11954" y="14513"/>
                  <a:pt x="11922" y="14539"/>
                  <a:pt x="11896" y="14565"/>
                </a:cubicBezTo>
                <a:cubicBezTo>
                  <a:pt x="11795" y="14670"/>
                  <a:pt x="11690" y="14771"/>
                  <a:pt x="11582" y="14868"/>
                </a:cubicBezTo>
                <a:cubicBezTo>
                  <a:pt x="11578" y="14872"/>
                  <a:pt x="11578" y="14877"/>
                  <a:pt x="11581" y="14881"/>
                </a:cubicBezTo>
                <a:cubicBezTo>
                  <a:pt x="11583" y="14883"/>
                  <a:pt x="11585" y="14884"/>
                  <a:pt x="11587" y="14884"/>
                </a:cubicBezTo>
                <a:cubicBezTo>
                  <a:pt x="11651" y="14891"/>
                  <a:pt x="11715" y="14885"/>
                  <a:pt x="11780" y="14885"/>
                </a:cubicBezTo>
                <a:cubicBezTo>
                  <a:pt x="12169" y="14886"/>
                  <a:pt x="12561" y="14887"/>
                  <a:pt x="12956" y="14888"/>
                </a:cubicBezTo>
                <a:cubicBezTo>
                  <a:pt x="13103" y="14888"/>
                  <a:pt x="13196" y="14980"/>
                  <a:pt x="13289" y="15077"/>
                </a:cubicBezTo>
                <a:cubicBezTo>
                  <a:pt x="13353" y="15143"/>
                  <a:pt x="13388" y="15234"/>
                  <a:pt x="13388" y="15328"/>
                </a:cubicBezTo>
                <a:close/>
                <a:moveTo>
                  <a:pt x="17464" y="14017"/>
                </a:moveTo>
                <a:cubicBezTo>
                  <a:pt x="17476" y="14127"/>
                  <a:pt x="17438" y="14246"/>
                  <a:pt x="17360" y="14327"/>
                </a:cubicBezTo>
                <a:cubicBezTo>
                  <a:pt x="17305" y="14384"/>
                  <a:pt x="17248" y="14436"/>
                  <a:pt x="17191" y="14482"/>
                </a:cubicBezTo>
                <a:cubicBezTo>
                  <a:pt x="17124" y="14536"/>
                  <a:pt x="17047" y="14563"/>
                  <a:pt x="16959" y="14562"/>
                </a:cubicBezTo>
                <a:cubicBezTo>
                  <a:pt x="16651" y="14561"/>
                  <a:pt x="16354" y="14562"/>
                  <a:pt x="16067" y="14565"/>
                </a:cubicBezTo>
                <a:cubicBezTo>
                  <a:pt x="16029" y="14565"/>
                  <a:pt x="16003" y="14580"/>
                  <a:pt x="15992" y="14609"/>
                </a:cubicBezTo>
                <a:cubicBezTo>
                  <a:pt x="15979" y="14643"/>
                  <a:pt x="15980" y="14702"/>
                  <a:pt x="15983" y="14743"/>
                </a:cubicBezTo>
                <a:cubicBezTo>
                  <a:pt x="15990" y="14892"/>
                  <a:pt x="15989" y="15035"/>
                  <a:pt x="15980" y="15171"/>
                </a:cubicBezTo>
                <a:cubicBezTo>
                  <a:pt x="15980" y="15175"/>
                  <a:pt x="15983" y="15179"/>
                  <a:pt x="15988" y="15180"/>
                </a:cubicBezTo>
                <a:cubicBezTo>
                  <a:pt x="15990" y="15180"/>
                  <a:pt x="15992" y="15179"/>
                  <a:pt x="15993" y="15178"/>
                </a:cubicBezTo>
                <a:cubicBezTo>
                  <a:pt x="16046" y="15145"/>
                  <a:pt x="16082" y="15094"/>
                  <a:pt x="16137" y="15060"/>
                </a:cubicBezTo>
                <a:cubicBezTo>
                  <a:pt x="16196" y="15024"/>
                  <a:pt x="16267" y="15006"/>
                  <a:pt x="16350" y="15007"/>
                </a:cubicBezTo>
                <a:cubicBezTo>
                  <a:pt x="16711" y="15010"/>
                  <a:pt x="17075" y="15010"/>
                  <a:pt x="17442" y="15006"/>
                </a:cubicBezTo>
                <a:cubicBezTo>
                  <a:pt x="17519" y="15006"/>
                  <a:pt x="17582" y="14982"/>
                  <a:pt x="17629" y="14937"/>
                </a:cubicBezTo>
                <a:cubicBezTo>
                  <a:pt x="17756" y="14813"/>
                  <a:pt x="17875" y="14698"/>
                  <a:pt x="17984" y="14591"/>
                </a:cubicBezTo>
                <a:cubicBezTo>
                  <a:pt x="18070" y="14507"/>
                  <a:pt x="18091" y="14381"/>
                  <a:pt x="18047" y="14275"/>
                </a:cubicBezTo>
                <a:cubicBezTo>
                  <a:pt x="18033" y="14240"/>
                  <a:pt x="18001" y="14200"/>
                  <a:pt x="17953" y="14157"/>
                </a:cubicBezTo>
                <a:cubicBezTo>
                  <a:pt x="17905" y="14114"/>
                  <a:pt x="17859" y="14070"/>
                  <a:pt x="17817" y="14024"/>
                </a:cubicBezTo>
                <a:cubicBezTo>
                  <a:pt x="17747" y="13950"/>
                  <a:pt x="17673" y="13906"/>
                  <a:pt x="17571" y="13904"/>
                </a:cubicBezTo>
                <a:cubicBezTo>
                  <a:pt x="17500" y="13902"/>
                  <a:pt x="17457" y="13952"/>
                  <a:pt x="17464" y="14017"/>
                </a:cubicBezTo>
                <a:close/>
                <a:moveTo>
                  <a:pt x="13493" y="15903"/>
                </a:moveTo>
                <a:cubicBezTo>
                  <a:pt x="13370" y="15905"/>
                  <a:pt x="13315" y="15822"/>
                  <a:pt x="13317" y="15710"/>
                </a:cubicBezTo>
                <a:cubicBezTo>
                  <a:pt x="13320" y="15586"/>
                  <a:pt x="13321" y="15465"/>
                  <a:pt x="13320" y="15348"/>
                </a:cubicBezTo>
                <a:cubicBezTo>
                  <a:pt x="13319" y="15200"/>
                  <a:pt x="13243" y="15129"/>
                  <a:pt x="13140" y="15035"/>
                </a:cubicBezTo>
                <a:cubicBezTo>
                  <a:pt x="13085" y="14985"/>
                  <a:pt x="13016" y="14960"/>
                  <a:pt x="12932" y="14960"/>
                </a:cubicBezTo>
                <a:cubicBezTo>
                  <a:pt x="12507" y="14963"/>
                  <a:pt x="12074" y="14964"/>
                  <a:pt x="11632" y="14962"/>
                </a:cubicBezTo>
                <a:cubicBezTo>
                  <a:pt x="11560" y="14962"/>
                  <a:pt x="11483" y="14980"/>
                  <a:pt x="11431" y="15028"/>
                </a:cubicBezTo>
                <a:cubicBezTo>
                  <a:pt x="11254" y="15193"/>
                  <a:pt x="11074" y="15367"/>
                  <a:pt x="10891" y="15551"/>
                </a:cubicBezTo>
                <a:cubicBezTo>
                  <a:pt x="10839" y="15603"/>
                  <a:pt x="10813" y="15664"/>
                  <a:pt x="10813" y="15733"/>
                </a:cubicBezTo>
                <a:cubicBezTo>
                  <a:pt x="10814" y="15913"/>
                  <a:pt x="10813" y="16114"/>
                  <a:pt x="10811" y="16334"/>
                </a:cubicBezTo>
                <a:cubicBezTo>
                  <a:pt x="10809" y="16426"/>
                  <a:pt x="10821" y="16508"/>
                  <a:pt x="10877" y="16574"/>
                </a:cubicBezTo>
                <a:cubicBezTo>
                  <a:pt x="10923" y="16629"/>
                  <a:pt x="10987" y="16692"/>
                  <a:pt x="11068" y="16763"/>
                </a:cubicBezTo>
                <a:cubicBezTo>
                  <a:pt x="11156" y="16840"/>
                  <a:pt x="11195" y="16932"/>
                  <a:pt x="11202" y="17046"/>
                </a:cubicBezTo>
                <a:cubicBezTo>
                  <a:pt x="11205" y="17090"/>
                  <a:pt x="11231" y="17137"/>
                  <a:pt x="11282" y="17137"/>
                </a:cubicBezTo>
                <a:cubicBezTo>
                  <a:pt x="11616" y="17137"/>
                  <a:pt x="11957" y="17137"/>
                  <a:pt x="12304" y="17138"/>
                </a:cubicBezTo>
                <a:cubicBezTo>
                  <a:pt x="12403" y="17139"/>
                  <a:pt x="12487" y="17106"/>
                  <a:pt x="12555" y="17039"/>
                </a:cubicBezTo>
                <a:cubicBezTo>
                  <a:pt x="12605" y="16990"/>
                  <a:pt x="12654" y="16943"/>
                  <a:pt x="12701" y="16900"/>
                </a:cubicBezTo>
                <a:cubicBezTo>
                  <a:pt x="12790" y="16819"/>
                  <a:pt x="12882" y="16805"/>
                  <a:pt x="13014" y="16806"/>
                </a:cubicBezTo>
                <a:cubicBezTo>
                  <a:pt x="13255" y="16809"/>
                  <a:pt x="13492" y="16810"/>
                  <a:pt x="13724" y="16809"/>
                </a:cubicBezTo>
                <a:cubicBezTo>
                  <a:pt x="13846" y="16809"/>
                  <a:pt x="13928" y="16804"/>
                  <a:pt x="14005" y="16736"/>
                </a:cubicBezTo>
                <a:cubicBezTo>
                  <a:pt x="14067" y="16683"/>
                  <a:pt x="14126" y="16624"/>
                  <a:pt x="14184" y="16560"/>
                </a:cubicBezTo>
                <a:cubicBezTo>
                  <a:pt x="14226" y="16514"/>
                  <a:pt x="14191" y="16462"/>
                  <a:pt x="14155" y="16426"/>
                </a:cubicBezTo>
                <a:cubicBezTo>
                  <a:pt x="14076" y="16343"/>
                  <a:pt x="13996" y="16261"/>
                  <a:pt x="13916" y="16178"/>
                </a:cubicBezTo>
                <a:cubicBezTo>
                  <a:pt x="13858" y="16119"/>
                  <a:pt x="13821" y="16046"/>
                  <a:pt x="13812" y="15965"/>
                </a:cubicBezTo>
                <a:cubicBezTo>
                  <a:pt x="13809" y="15931"/>
                  <a:pt x="13780" y="15903"/>
                  <a:pt x="13744" y="15903"/>
                </a:cubicBezTo>
                <a:cubicBezTo>
                  <a:pt x="13665" y="15901"/>
                  <a:pt x="13581" y="15901"/>
                  <a:pt x="13493" y="15903"/>
                </a:cubicBezTo>
                <a:close/>
                <a:moveTo>
                  <a:pt x="12716" y="16979"/>
                </a:moveTo>
                <a:cubicBezTo>
                  <a:pt x="12586" y="17117"/>
                  <a:pt x="12499" y="17210"/>
                  <a:pt x="12291" y="17209"/>
                </a:cubicBezTo>
                <a:cubicBezTo>
                  <a:pt x="11981" y="17208"/>
                  <a:pt x="11651" y="17209"/>
                  <a:pt x="11302" y="17210"/>
                </a:cubicBezTo>
                <a:cubicBezTo>
                  <a:pt x="11236" y="17210"/>
                  <a:pt x="11202" y="17240"/>
                  <a:pt x="11200" y="17299"/>
                </a:cubicBezTo>
                <a:cubicBezTo>
                  <a:pt x="11199" y="17355"/>
                  <a:pt x="11199" y="17413"/>
                  <a:pt x="11201" y="17473"/>
                </a:cubicBezTo>
                <a:cubicBezTo>
                  <a:pt x="11204" y="17561"/>
                  <a:pt x="11263" y="17561"/>
                  <a:pt x="11334" y="17562"/>
                </a:cubicBezTo>
                <a:cubicBezTo>
                  <a:pt x="11457" y="17563"/>
                  <a:pt x="11579" y="17564"/>
                  <a:pt x="11699" y="17563"/>
                </a:cubicBezTo>
                <a:cubicBezTo>
                  <a:pt x="11821" y="17562"/>
                  <a:pt x="11908" y="17590"/>
                  <a:pt x="11989" y="17668"/>
                </a:cubicBezTo>
                <a:cubicBezTo>
                  <a:pt x="12177" y="17848"/>
                  <a:pt x="12365" y="18029"/>
                  <a:pt x="12554" y="18212"/>
                </a:cubicBezTo>
                <a:cubicBezTo>
                  <a:pt x="12620" y="18276"/>
                  <a:pt x="12698" y="18303"/>
                  <a:pt x="12794" y="18298"/>
                </a:cubicBezTo>
                <a:cubicBezTo>
                  <a:pt x="12923" y="18291"/>
                  <a:pt x="13119" y="18276"/>
                  <a:pt x="13118" y="18460"/>
                </a:cubicBezTo>
                <a:cubicBezTo>
                  <a:pt x="13118" y="18558"/>
                  <a:pt x="13118" y="18661"/>
                  <a:pt x="13120" y="18769"/>
                </a:cubicBezTo>
                <a:cubicBezTo>
                  <a:pt x="13121" y="18786"/>
                  <a:pt x="13126" y="18802"/>
                  <a:pt x="13137" y="18817"/>
                </a:cubicBezTo>
                <a:cubicBezTo>
                  <a:pt x="13140" y="18820"/>
                  <a:pt x="13143" y="18822"/>
                  <a:pt x="13147" y="18822"/>
                </a:cubicBezTo>
                <a:cubicBezTo>
                  <a:pt x="13210" y="18826"/>
                  <a:pt x="13308" y="18725"/>
                  <a:pt x="13354" y="18678"/>
                </a:cubicBezTo>
                <a:cubicBezTo>
                  <a:pt x="13492" y="18539"/>
                  <a:pt x="13644" y="18390"/>
                  <a:pt x="13809" y="18230"/>
                </a:cubicBezTo>
                <a:cubicBezTo>
                  <a:pt x="13894" y="18147"/>
                  <a:pt x="13914" y="18064"/>
                  <a:pt x="13913" y="17950"/>
                </a:cubicBezTo>
                <a:cubicBezTo>
                  <a:pt x="13909" y="17627"/>
                  <a:pt x="13907" y="17311"/>
                  <a:pt x="13908" y="17001"/>
                </a:cubicBezTo>
                <a:cubicBezTo>
                  <a:pt x="13908" y="16940"/>
                  <a:pt x="13900" y="16884"/>
                  <a:pt x="13827" y="16882"/>
                </a:cubicBezTo>
                <a:cubicBezTo>
                  <a:pt x="13645" y="16877"/>
                  <a:pt x="13361" y="16876"/>
                  <a:pt x="12975" y="16879"/>
                </a:cubicBezTo>
                <a:cubicBezTo>
                  <a:pt x="12871" y="16879"/>
                  <a:pt x="12784" y="16906"/>
                  <a:pt x="12716" y="16979"/>
                </a:cubicBezTo>
                <a:close/>
                <a:moveTo>
                  <a:pt x="10044" y="19787"/>
                </a:moveTo>
                <a:cubicBezTo>
                  <a:pt x="10140" y="19789"/>
                  <a:pt x="10226" y="19825"/>
                  <a:pt x="10301" y="19897"/>
                </a:cubicBezTo>
                <a:cubicBezTo>
                  <a:pt x="10622" y="20206"/>
                  <a:pt x="10925" y="20499"/>
                  <a:pt x="11211" y="20774"/>
                </a:cubicBezTo>
                <a:cubicBezTo>
                  <a:pt x="11289" y="20849"/>
                  <a:pt x="11327" y="20935"/>
                  <a:pt x="11325" y="21032"/>
                </a:cubicBezTo>
                <a:cubicBezTo>
                  <a:pt x="11323" y="21154"/>
                  <a:pt x="11323" y="21285"/>
                  <a:pt x="11326" y="21424"/>
                </a:cubicBezTo>
                <a:cubicBezTo>
                  <a:pt x="11327" y="21450"/>
                  <a:pt x="11326" y="21475"/>
                  <a:pt x="11323" y="21500"/>
                </a:cubicBezTo>
                <a:cubicBezTo>
                  <a:pt x="11321" y="21510"/>
                  <a:pt x="11326" y="21516"/>
                  <a:pt x="11337" y="21516"/>
                </a:cubicBezTo>
                <a:cubicBezTo>
                  <a:pt x="11344" y="21516"/>
                  <a:pt x="11350" y="21514"/>
                  <a:pt x="11355" y="21509"/>
                </a:cubicBezTo>
                <a:cubicBezTo>
                  <a:pt x="11382" y="21477"/>
                  <a:pt x="11411" y="21447"/>
                  <a:pt x="11442" y="21417"/>
                </a:cubicBezTo>
                <a:cubicBezTo>
                  <a:pt x="11569" y="21296"/>
                  <a:pt x="11695" y="21178"/>
                  <a:pt x="11822" y="21062"/>
                </a:cubicBezTo>
                <a:cubicBezTo>
                  <a:pt x="11897" y="20992"/>
                  <a:pt x="11936" y="20908"/>
                  <a:pt x="11937" y="20811"/>
                </a:cubicBezTo>
                <a:cubicBezTo>
                  <a:pt x="11938" y="20665"/>
                  <a:pt x="11937" y="20507"/>
                  <a:pt x="11933" y="20339"/>
                </a:cubicBezTo>
                <a:cubicBezTo>
                  <a:pt x="11931" y="20236"/>
                  <a:pt x="11955" y="20134"/>
                  <a:pt x="12029" y="20063"/>
                </a:cubicBezTo>
                <a:cubicBezTo>
                  <a:pt x="12168" y="19930"/>
                  <a:pt x="12301" y="19801"/>
                  <a:pt x="12428" y="19677"/>
                </a:cubicBezTo>
                <a:cubicBezTo>
                  <a:pt x="12507" y="19598"/>
                  <a:pt x="12644" y="19530"/>
                  <a:pt x="12748" y="19593"/>
                </a:cubicBezTo>
                <a:cubicBezTo>
                  <a:pt x="12856" y="19658"/>
                  <a:pt x="12792" y="19788"/>
                  <a:pt x="12731" y="19855"/>
                </a:cubicBezTo>
                <a:cubicBezTo>
                  <a:pt x="12693" y="19898"/>
                  <a:pt x="12652" y="19940"/>
                  <a:pt x="12609" y="19980"/>
                </a:cubicBezTo>
                <a:cubicBezTo>
                  <a:pt x="12502" y="20079"/>
                  <a:pt x="12405" y="20172"/>
                  <a:pt x="12318" y="20261"/>
                </a:cubicBezTo>
                <a:cubicBezTo>
                  <a:pt x="12287" y="20292"/>
                  <a:pt x="12268" y="20322"/>
                  <a:pt x="12261" y="20352"/>
                </a:cubicBezTo>
                <a:cubicBezTo>
                  <a:pt x="12254" y="20384"/>
                  <a:pt x="12262" y="20388"/>
                  <a:pt x="12285" y="20364"/>
                </a:cubicBezTo>
                <a:cubicBezTo>
                  <a:pt x="12330" y="20319"/>
                  <a:pt x="12375" y="20274"/>
                  <a:pt x="12418" y="20232"/>
                </a:cubicBezTo>
                <a:cubicBezTo>
                  <a:pt x="12566" y="20085"/>
                  <a:pt x="12716" y="19940"/>
                  <a:pt x="12868" y="19797"/>
                </a:cubicBezTo>
                <a:cubicBezTo>
                  <a:pt x="12931" y="19737"/>
                  <a:pt x="12968" y="19661"/>
                  <a:pt x="12967" y="19577"/>
                </a:cubicBezTo>
                <a:cubicBezTo>
                  <a:pt x="12966" y="19524"/>
                  <a:pt x="12963" y="19467"/>
                  <a:pt x="12981" y="19418"/>
                </a:cubicBezTo>
                <a:cubicBezTo>
                  <a:pt x="13003" y="19356"/>
                  <a:pt x="13050" y="19299"/>
                  <a:pt x="13096" y="19252"/>
                </a:cubicBezTo>
                <a:cubicBezTo>
                  <a:pt x="13185" y="19162"/>
                  <a:pt x="13184" y="19061"/>
                  <a:pt x="13176" y="18945"/>
                </a:cubicBezTo>
                <a:cubicBezTo>
                  <a:pt x="13175" y="18925"/>
                  <a:pt x="13169" y="18908"/>
                  <a:pt x="13149" y="18900"/>
                </a:cubicBezTo>
                <a:cubicBezTo>
                  <a:pt x="13079" y="18872"/>
                  <a:pt x="13045" y="18810"/>
                  <a:pt x="13048" y="18714"/>
                </a:cubicBezTo>
                <a:cubicBezTo>
                  <a:pt x="13050" y="18623"/>
                  <a:pt x="13051" y="18538"/>
                  <a:pt x="13051" y="18460"/>
                </a:cubicBezTo>
                <a:cubicBezTo>
                  <a:pt x="13050" y="18387"/>
                  <a:pt x="12999" y="18366"/>
                  <a:pt x="12929" y="18366"/>
                </a:cubicBezTo>
                <a:cubicBezTo>
                  <a:pt x="12793" y="18366"/>
                  <a:pt x="12627" y="18378"/>
                  <a:pt x="12523" y="18279"/>
                </a:cubicBezTo>
                <a:cubicBezTo>
                  <a:pt x="12353" y="18117"/>
                  <a:pt x="12179" y="17949"/>
                  <a:pt x="12000" y="17776"/>
                </a:cubicBezTo>
                <a:cubicBezTo>
                  <a:pt x="11929" y="17707"/>
                  <a:pt x="11872" y="17652"/>
                  <a:pt x="11772" y="17638"/>
                </a:cubicBezTo>
                <a:cubicBezTo>
                  <a:pt x="11663" y="17622"/>
                  <a:pt x="11513" y="17634"/>
                  <a:pt x="11384" y="17632"/>
                </a:cubicBezTo>
                <a:cubicBezTo>
                  <a:pt x="11237" y="17631"/>
                  <a:pt x="11089" y="17630"/>
                  <a:pt x="10940" y="17631"/>
                </a:cubicBezTo>
                <a:cubicBezTo>
                  <a:pt x="10835" y="17632"/>
                  <a:pt x="10771" y="17649"/>
                  <a:pt x="10698" y="17714"/>
                </a:cubicBezTo>
                <a:cubicBezTo>
                  <a:pt x="10506" y="17886"/>
                  <a:pt x="10354" y="18049"/>
                  <a:pt x="10172" y="18215"/>
                </a:cubicBezTo>
                <a:cubicBezTo>
                  <a:pt x="10110" y="18271"/>
                  <a:pt x="10048" y="18331"/>
                  <a:pt x="9985" y="18395"/>
                </a:cubicBezTo>
                <a:cubicBezTo>
                  <a:pt x="9916" y="18466"/>
                  <a:pt x="9838" y="18542"/>
                  <a:pt x="9750" y="18622"/>
                </a:cubicBezTo>
                <a:cubicBezTo>
                  <a:pt x="9677" y="18690"/>
                  <a:pt x="9601" y="18764"/>
                  <a:pt x="9520" y="18845"/>
                </a:cubicBezTo>
                <a:cubicBezTo>
                  <a:pt x="9428" y="18937"/>
                  <a:pt x="9330" y="19032"/>
                  <a:pt x="9225" y="19131"/>
                </a:cubicBezTo>
                <a:cubicBezTo>
                  <a:pt x="9184" y="19169"/>
                  <a:pt x="9184" y="19208"/>
                  <a:pt x="9225" y="19248"/>
                </a:cubicBezTo>
                <a:cubicBezTo>
                  <a:pt x="9387" y="19406"/>
                  <a:pt x="9544" y="19557"/>
                  <a:pt x="9698" y="19702"/>
                </a:cubicBezTo>
                <a:cubicBezTo>
                  <a:pt x="9803" y="19801"/>
                  <a:pt x="9912" y="19785"/>
                  <a:pt x="10044" y="19787"/>
                </a:cubicBezTo>
                <a:close/>
              </a:path>
            </a:pathLst>
          </a:cu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475" name="Shape"/>
          <p:cNvSpPr/>
          <p:nvPr/>
        </p:nvSpPr>
        <p:spPr>
          <a:xfrm>
            <a:off x="12598400" y="5413788"/>
            <a:ext cx="801287" cy="10016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0800"/>
                </a:moveTo>
                <a:cubicBezTo>
                  <a:pt x="11543" y="10800"/>
                  <a:pt x="12178" y="10589"/>
                  <a:pt x="12707" y="10166"/>
                </a:cubicBezTo>
                <a:cubicBezTo>
                  <a:pt x="13236" y="9742"/>
                  <a:pt x="13500" y="9234"/>
                  <a:pt x="13500" y="8640"/>
                </a:cubicBezTo>
                <a:cubicBezTo>
                  <a:pt x="13500" y="8046"/>
                  <a:pt x="13236" y="7537"/>
                  <a:pt x="12707" y="7115"/>
                </a:cubicBezTo>
                <a:cubicBezTo>
                  <a:pt x="12178" y="6691"/>
                  <a:pt x="11543" y="6480"/>
                  <a:pt x="10800" y="6480"/>
                </a:cubicBezTo>
                <a:cubicBezTo>
                  <a:pt x="10057" y="6480"/>
                  <a:pt x="9422" y="6691"/>
                  <a:pt x="8893" y="7115"/>
                </a:cubicBezTo>
                <a:cubicBezTo>
                  <a:pt x="8364" y="7537"/>
                  <a:pt x="8100" y="8046"/>
                  <a:pt x="8100" y="8640"/>
                </a:cubicBezTo>
                <a:cubicBezTo>
                  <a:pt x="8100" y="9234"/>
                  <a:pt x="8364" y="9742"/>
                  <a:pt x="8893" y="10166"/>
                </a:cubicBezTo>
                <a:cubicBezTo>
                  <a:pt x="9422" y="10589"/>
                  <a:pt x="10057" y="10800"/>
                  <a:pt x="10800" y="10800"/>
                </a:cubicBezTo>
                <a:close/>
                <a:moveTo>
                  <a:pt x="10800" y="18738"/>
                </a:moveTo>
                <a:cubicBezTo>
                  <a:pt x="13545" y="16722"/>
                  <a:pt x="15581" y="14891"/>
                  <a:pt x="16909" y="13243"/>
                </a:cubicBezTo>
                <a:cubicBezTo>
                  <a:pt x="18236" y="11597"/>
                  <a:pt x="18900" y="10134"/>
                  <a:pt x="18900" y="8856"/>
                </a:cubicBezTo>
                <a:cubicBezTo>
                  <a:pt x="18900" y="6894"/>
                  <a:pt x="18118" y="5288"/>
                  <a:pt x="16554" y="4036"/>
                </a:cubicBezTo>
                <a:cubicBezTo>
                  <a:pt x="14991" y="2785"/>
                  <a:pt x="13073" y="2160"/>
                  <a:pt x="10800" y="2160"/>
                </a:cubicBezTo>
                <a:cubicBezTo>
                  <a:pt x="8527" y="2160"/>
                  <a:pt x="6609" y="2785"/>
                  <a:pt x="5046" y="4036"/>
                </a:cubicBezTo>
                <a:cubicBezTo>
                  <a:pt x="3482" y="5288"/>
                  <a:pt x="2700" y="6894"/>
                  <a:pt x="2700" y="8856"/>
                </a:cubicBezTo>
                <a:cubicBezTo>
                  <a:pt x="2700" y="10134"/>
                  <a:pt x="3364" y="11597"/>
                  <a:pt x="4691" y="13243"/>
                </a:cubicBezTo>
                <a:cubicBezTo>
                  <a:pt x="6019" y="14891"/>
                  <a:pt x="8055" y="16722"/>
                  <a:pt x="10800" y="18738"/>
                </a:cubicBezTo>
                <a:close/>
                <a:moveTo>
                  <a:pt x="10800" y="21600"/>
                </a:moveTo>
                <a:cubicBezTo>
                  <a:pt x="7177" y="19134"/>
                  <a:pt x="4472" y="16844"/>
                  <a:pt x="2683" y="14728"/>
                </a:cubicBezTo>
                <a:cubicBezTo>
                  <a:pt x="894" y="12614"/>
                  <a:pt x="0" y="10656"/>
                  <a:pt x="0" y="8856"/>
                </a:cubicBezTo>
                <a:cubicBezTo>
                  <a:pt x="0" y="6156"/>
                  <a:pt x="1086" y="4005"/>
                  <a:pt x="3257" y="2403"/>
                </a:cubicBezTo>
                <a:cubicBezTo>
                  <a:pt x="5428" y="801"/>
                  <a:pt x="7942" y="0"/>
                  <a:pt x="10800" y="0"/>
                </a:cubicBezTo>
                <a:cubicBezTo>
                  <a:pt x="13658" y="0"/>
                  <a:pt x="16172" y="801"/>
                  <a:pt x="18343" y="2403"/>
                </a:cubicBezTo>
                <a:cubicBezTo>
                  <a:pt x="20514" y="4005"/>
                  <a:pt x="21600" y="6156"/>
                  <a:pt x="21600" y="8856"/>
                </a:cubicBezTo>
                <a:cubicBezTo>
                  <a:pt x="21600" y="10656"/>
                  <a:pt x="20706" y="12614"/>
                  <a:pt x="18917" y="14728"/>
                </a:cubicBezTo>
                <a:cubicBezTo>
                  <a:pt x="17128" y="16844"/>
                  <a:pt x="14423" y="19134"/>
                  <a:pt x="10800" y="21600"/>
                </a:cubicBez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76" name="Shape"/>
          <p:cNvSpPr/>
          <p:nvPr/>
        </p:nvSpPr>
        <p:spPr>
          <a:xfrm>
            <a:off x="17763067" y="3207909"/>
            <a:ext cx="404877" cy="506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0800"/>
                </a:moveTo>
                <a:cubicBezTo>
                  <a:pt x="11543" y="10800"/>
                  <a:pt x="12178" y="10589"/>
                  <a:pt x="12707" y="10166"/>
                </a:cubicBezTo>
                <a:cubicBezTo>
                  <a:pt x="13236" y="9742"/>
                  <a:pt x="13500" y="9234"/>
                  <a:pt x="13500" y="8640"/>
                </a:cubicBezTo>
                <a:cubicBezTo>
                  <a:pt x="13500" y="8046"/>
                  <a:pt x="13236" y="7537"/>
                  <a:pt x="12707" y="7115"/>
                </a:cubicBezTo>
                <a:cubicBezTo>
                  <a:pt x="12178" y="6691"/>
                  <a:pt x="11543" y="6480"/>
                  <a:pt x="10800" y="6480"/>
                </a:cubicBezTo>
                <a:cubicBezTo>
                  <a:pt x="10057" y="6480"/>
                  <a:pt x="9422" y="6691"/>
                  <a:pt x="8893" y="7115"/>
                </a:cubicBezTo>
                <a:cubicBezTo>
                  <a:pt x="8364" y="7537"/>
                  <a:pt x="8100" y="8046"/>
                  <a:pt x="8100" y="8640"/>
                </a:cubicBezTo>
                <a:cubicBezTo>
                  <a:pt x="8100" y="9234"/>
                  <a:pt x="8364" y="9742"/>
                  <a:pt x="8893" y="10166"/>
                </a:cubicBezTo>
                <a:cubicBezTo>
                  <a:pt x="9422" y="10589"/>
                  <a:pt x="10057" y="10800"/>
                  <a:pt x="10800" y="10800"/>
                </a:cubicBezTo>
                <a:close/>
                <a:moveTo>
                  <a:pt x="10800" y="18738"/>
                </a:moveTo>
                <a:cubicBezTo>
                  <a:pt x="13545" y="16722"/>
                  <a:pt x="15581" y="14891"/>
                  <a:pt x="16909" y="13243"/>
                </a:cubicBezTo>
                <a:cubicBezTo>
                  <a:pt x="18236" y="11597"/>
                  <a:pt x="18900" y="10134"/>
                  <a:pt x="18900" y="8856"/>
                </a:cubicBezTo>
                <a:cubicBezTo>
                  <a:pt x="18900" y="6894"/>
                  <a:pt x="18118" y="5288"/>
                  <a:pt x="16554" y="4037"/>
                </a:cubicBezTo>
                <a:cubicBezTo>
                  <a:pt x="14991" y="2786"/>
                  <a:pt x="13073" y="2160"/>
                  <a:pt x="10800" y="2160"/>
                </a:cubicBezTo>
                <a:cubicBezTo>
                  <a:pt x="8527" y="2160"/>
                  <a:pt x="6609" y="2786"/>
                  <a:pt x="5046" y="4037"/>
                </a:cubicBezTo>
                <a:cubicBezTo>
                  <a:pt x="3482" y="5288"/>
                  <a:pt x="2700" y="6894"/>
                  <a:pt x="2700" y="8856"/>
                </a:cubicBezTo>
                <a:cubicBezTo>
                  <a:pt x="2700" y="10134"/>
                  <a:pt x="3364" y="11597"/>
                  <a:pt x="4691" y="13243"/>
                </a:cubicBezTo>
                <a:cubicBezTo>
                  <a:pt x="6019" y="14891"/>
                  <a:pt x="8055" y="16722"/>
                  <a:pt x="10800" y="18738"/>
                </a:cubicBezTo>
                <a:close/>
                <a:moveTo>
                  <a:pt x="10800" y="21600"/>
                </a:moveTo>
                <a:cubicBezTo>
                  <a:pt x="7177" y="19134"/>
                  <a:pt x="4472" y="16844"/>
                  <a:pt x="2683" y="14728"/>
                </a:cubicBezTo>
                <a:cubicBezTo>
                  <a:pt x="894" y="12614"/>
                  <a:pt x="0" y="10656"/>
                  <a:pt x="0" y="8856"/>
                </a:cubicBezTo>
                <a:cubicBezTo>
                  <a:pt x="0" y="6156"/>
                  <a:pt x="1086" y="4005"/>
                  <a:pt x="3257" y="2403"/>
                </a:cubicBezTo>
                <a:cubicBezTo>
                  <a:pt x="5428" y="801"/>
                  <a:pt x="7942" y="0"/>
                  <a:pt x="10800" y="0"/>
                </a:cubicBezTo>
                <a:cubicBezTo>
                  <a:pt x="13658" y="0"/>
                  <a:pt x="16172" y="801"/>
                  <a:pt x="18343" y="2403"/>
                </a:cubicBezTo>
                <a:cubicBezTo>
                  <a:pt x="20514" y="4005"/>
                  <a:pt x="21600" y="6156"/>
                  <a:pt x="21600" y="8856"/>
                </a:cubicBezTo>
                <a:cubicBezTo>
                  <a:pt x="21600" y="10656"/>
                  <a:pt x="20706" y="12614"/>
                  <a:pt x="18917" y="14728"/>
                </a:cubicBezTo>
                <a:cubicBezTo>
                  <a:pt x="17128" y="16844"/>
                  <a:pt x="14423" y="19134"/>
                  <a:pt x="10800" y="21600"/>
                </a:cubicBezTo>
                <a:close/>
              </a:path>
            </a:pathLst>
          </a:cu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77" name="Shape"/>
          <p:cNvSpPr/>
          <p:nvPr/>
        </p:nvSpPr>
        <p:spPr>
          <a:xfrm>
            <a:off x="13936135" y="9271102"/>
            <a:ext cx="404877" cy="506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0800"/>
                </a:moveTo>
                <a:cubicBezTo>
                  <a:pt x="11543" y="10800"/>
                  <a:pt x="12178" y="10589"/>
                  <a:pt x="12707" y="10166"/>
                </a:cubicBezTo>
                <a:cubicBezTo>
                  <a:pt x="13236" y="9742"/>
                  <a:pt x="13500" y="9234"/>
                  <a:pt x="13500" y="8640"/>
                </a:cubicBezTo>
                <a:cubicBezTo>
                  <a:pt x="13500" y="8046"/>
                  <a:pt x="13236" y="7537"/>
                  <a:pt x="12707" y="7115"/>
                </a:cubicBezTo>
                <a:cubicBezTo>
                  <a:pt x="12178" y="6691"/>
                  <a:pt x="11543" y="6480"/>
                  <a:pt x="10800" y="6480"/>
                </a:cubicBezTo>
                <a:cubicBezTo>
                  <a:pt x="10057" y="6480"/>
                  <a:pt x="9422" y="6691"/>
                  <a:pt x="8893" y="7115"/>
                </a:cubicBezTo>
                <a:cubicBezTo>
                  <a:pt x="8364" y="7537"/>
                  <a:pt x="8100" y="8046"/>
                  <a:pt x="8100" y="8640"/>
                </a:cubicBezTo>
                <a:cubicBezTo>
                  <a:pt x="8100" y="9234"/>
                  <a:pt x="8364" y="9742"/>
                  <a:pt x="8893" y="10166"/>
                </a:cubicBezTo>
                <a:cubicBezTo>
                  <a:pt x="9422" y="10589"/>
                  <a:pt x="10057" y="10800"/>
                  <a:pt x="10800" y="10800"/>
                </a:cubicBezTo>
                <a:close/>
                <a:moveTo>
                  <a:pt x="10800" y="18738"/>
                </a:moveTo>
                <a:cubicBezTo>
                  <a:pt x="13545" y="16722"/>
                  <a:pt x="15581" y="14891"/>
                  <a:pt x="16909" y="13243"/>
                </a:cubicBezTo>
                <a:cubicBezTo>
                  <a:pt x="18236" y="11597"/>
                  <a:pt x="18900" y="10134"/>
                  <a:pt x="18900" y="8856"/>
                </a:cubicBezTo>
                <a:cubicBezTo>
                  <a:pt x="18900" y="6894"/>
                  <a:pt x="18118" y="5288"/>
                  <a:pt x="16554" y="4037"/>
                </a:cubicBezTo>
                <a:cubicBezTo>
                  <a:pt x="14991" y="2786"/>
                  <a:pt x="13073" y="2160"/>
                  <a:pt x="10800" y="2160"/>
                </a:cubicBezTo>
                <a:cubicBezTo>
                  <a:pt x="8527" y="2160"/>
                  <a:pt x="6609" y="2786"/>
                  <a:pt x="5046" y="4037"/>
                </a:cubicBezTo>
                <a:cubicBezTo>
                  <a:pt x="3482" y="5288"/>
                  <a:pt x="2700" y="6894"/>
                  <a:pt x="2700" y="8856"/>
                </a:cubicBezTo>
                <a:cubicBezTo>
                  <a:pt x="2700" y="10134"/>
                  <a:pt x="3364" y="11597"/>
                  <a:pt x="4691" y="13243"/>
                </a:cubicBezTo>
                <a:cubicBezTo>
                  <a:pt x="6019" y="14891"/>
                  <a:pt x="8055" y="16722"/>
                  <a:pt x="10800" y="18738"/>
                </a:cubicBezTo>
                <a:close/>
                <a:moveTo>
                  <a:pt x="10800" y="21600"/>
                </a:moveTo>
                <a:cubicBezTo>
                  <a:pt x="7177" y="19134"/>
                  <a:pt x="4472" y="16844"/>
                  <a:pt x="2683" y="14728"/>
                </a:cubicBezTo>
                <a:cubicBezTo>
                  <a:pt x="894" y="12614"/>
                  <a:pt x="0" y="10656"/>
                  <a:pt x="0" y="8856"/>
                </a:cubicBezTo>
                <a:cubicBezTo>
                  <a:pt x="0" y="6156"/>
                  <a:pt x="1086" y="4005"/>
                  <a:pt x="3257" y="2403"/>
                </a:cubicBezTo>
                <a:cubicBezTo>
                  <a:pt x="5428" y="801"/>
                  <a:pt x="7942" y="0"/>
                  <a:pt x="10800" y="0"/>
                </a:cubicBezTo>
                <a:cubicBezTo>
                  <a:pt x="13658" y="0"/>
                  <a:pt x="16172" y="801"/>
                  <a:pt x="18343" y="2403"/>
                </a:cubicBezTo>
                <a:cubicBezTo>
                  <a:pt x="20514" y="4005"/>
                  <a:pt x="21600" y="6156"/>
                  <a:pt x="21600" y="8856"/>
                </a:cubicBezTo>
                <a:cubicBezTo>
                  <a:pt x="21600" y="10656"/>
                  <a:pt x="20706" y="12614"/>
                  <a:pt x="18917" y="14728"/>
                </a:cubicBezTo>
                <a:cubicBezTo>
                  <a:pt x="17128" y="16844"/>
                  <a:pt x="14423" y="19134"/>
                  <a:pt x="10800" y="21600"/>
                </a:cubicBezTo>
                <a:close/>
              </a:path>
            </a:pathLst>
          </a:cu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78" name="Rounded Rectangle"/>
          <p:cNvSpPr/>
          <p:nvPr/>
        </p:nvSpPr>
        <p:spPr>
          <a:xfrm>
            <a:off x="11876692" y="6660394"/>
            <a:ext cx="2244703" cy="596901"/>
          </a:xfrm>
          <a:prstGeom prst="roundRect">
            <a:avLst>
              <a:gd name="adj" fmla="val 50000"/>
            </a:avLst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79" name="Goiás - GO"/>
          <p:cNvSpPr txBox="1"/>
          <p:nvPr/>
        </p:nvSpPr>
        <p:spPr>
          <a:xfrm>
            <a:off x="12234411" y="6600944"/>
            <a:ext cx="1529265" cy="600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4300"/>
              </a:lnSpc>
              <a:spcBef>
                <a:spcPts val="500"/>
              </a:spcBef>
              <a:defRPr sz="2200">
                <a:solidFill>
                  <a:srgbClr val="FFEA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 err="1">
                <a:latin typeface="Avenir Book" panose="020B0503020203020204" pitchFamily="34" charset="-78"/>
                <a:cs typeface="Avenir Book" panose="020B0503020203020204" pitchFamily="34" charset="-78"/>
              </a:rPr>
              <a:t>Goiás</a:t>
            </a:r>
            <a:r>
              <a:rPr dirty="0">
                <a:latin typeface="Avenir Book" panose="020B0503020203020204" pitchFamily="34" charset="-78"/>
                <a:cs typeface="Avenir Book" panose="020B0503020203020204" pitchFamily="34" charset="-78"/>
              </a:rPr>
              <a:t> - GO</a:t>
            </a:r>
          </a:p>
        </p:txBody>
      </p:sp>
      <p:sp>
        <p:nvSpPr>
          <p:cNvPr id="480" name="Rectangle"/>
          <p:cNvSpPr/>
          <p:nvPr/>
        </p:nvSpPr>
        <p:spPr>
          <a:xfrm>
            <a:off x="23486107" y="0"/>
            <a:ext cx="897893" cy="13716000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481" name="Rectangle"/>
          <p:cNvSpPr/>
          <p:nvPr/>
        </p:nvSpPr>
        <p:spPr>
          <a:xfrm>
            <a:off x="23486107" y="12018348"/>
            <a:ext cx="897893" cy="1697652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482" name="13"/>
          <p:cNvSpPr txBox="1"/>
          <p:nvPr/>
        </p:nvSpPr>
        <p:spPr>
          <a:xfrm>
            <a:off x="23682005" y="12600474"/>
            <a:ext cx="50609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13</a:t>
            </a:r>
          </a:p>
        </p:txBody>
      </p:sp>
      <p:sp>
        <p:nvSpPr>
          <p:cNvPr id="483" name="VECCHI LEILÕES       2024"/>
          <p:cNvSpPr txBox="1"/>
          <p:nvPr/>
        </p:nvSpPr>
        <p:spPr>
          <a:xfrm rot="5400000">
            <a:off x="21554413" y="3773145"/>
            <a:ext cx="476128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spc="798">
                <a:solidFill>
                  <a:srgbClr val="FFEAA5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VECCHI LEILÕES       2024</a:t>
            </a:r>
          </a:p>
        </p:txBody>
      </p:sp>
      <p:sp>
        <p:nvSpPr>
          <p:cNvPr id="484" name="Shape"/>
          <p:cNvSpPr/>
          <p:nvPr/>
        </p:nvSpPr>
        <p:spPr>
          <a:xfrm>
            <a:off x="23682005" y="382904"/>
            <a:ext cx="506096" cy="506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146"/>
                </a:moveTo>
                <a:lnTo>
                  <a:pt x="15346" y="9600"/>
                </a:lnTo>
                <a:lnTo>
                  <a:pt x="14490" y="8774"/>
                </a:lnTo>
                <a:lnTo>
                  <a:pt x="10800" y="12464"/>
                </a:lnTo>
                <a:lnTo>
                  <a:pt x="7110" y="8774"/>
                </a:lnTo>
                <a:lnTo>
                  <a:pt x="6254" y="9600"/>
                </a:lnTo>
                <a:lnTo>
                  <a:pt x="10800" y="14146"/>
                </a:lnTo>
                <a:close/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3" y="7906"/>
                  <a:pt x="850" y="6592"/>
                </a:cubicBezTo>
                <a:cubicBezTo>
                  <a:pt x="1417" y="5277"/>
                  <a:pt x="2186" y="4133"/>
                  <a:pt x="3158" y="3161"/>
                </a:cubicBezTo>
                <a:cubicBezTo>
                  <a:pt x="4129" y="2188"/>
                  <a:pt x="5272" y="1418"/>
                  <a:pt x="6586" y="851"/>
                </a:cubicBezTo>
                <a:cubicBezTo>
                  <a:pt x="7899" y="284"/>
                  <a:pt x="9303" y="0"/>
                  <a:pt x="10796" y="0"/>
                </a:cubicBezTo>
                <a:cubicBezTo>
                  <a:pt x="12289" y="0"/>
                  <a:pt x="13694" y="283"/>
                  <a:pt x="15008" y="850"/>
                </a:cubicBezTo>
                <a:cubicBezTo>
                  <a:pt x="16323" y="1417"/>
                  <a:pt x="17467" y="2186"/>
                  <a:pt x="18439" y="3158"/>
                </a:cubicBezTo>
                <a:cubicBezTo>
                  <a:pt x="19412" y="4129"/>
                  <a:pt x="20182" y="5272"/>
                  <a:pt x="20749" y="6586"/>
                </a:cubicBezTo>
                <a:cubicBezTo>
                  <a:pt x="21316" y="7899"/>
                  <a:pt x="21600" y="9303"/>
                  <a:pt x="21600" y="10796"/>
                </a:cubicBezTo>
                <a:cubicBezTo>
                  <a:pt x="21600" y="12289"/>
                  <a:pt x="21317" y="13694"/>
                  <a:pt x="20750" y="15008"/>
                </a:cubicBezTo>
                <a:cubicBezTo>
                  <a:pt x="20183" y="16323"/>
                  <a:pt x="19414" y="17467"/>
                  <a:pt x="18442" y="18439"/>
                </a:cubicBezTo>
                <a:cubicBezTo>
                  <a:pt x="17471" y="19412"/>
                  <a:pt x="16328" y="20182"/>
                  <a:pt x="15014" y="20749"/>
                </a:cubicBezTo>
                <a:cubicBezTo>
                  <a:pt x="13701" y="21316"/>
                  <a:pt x="12297" y="21600"/>
                  <a:pt x="10804" y="21600"/>
                </a:cubicBezTo>
                <a:close/>
                <a:moveTo>
                  <a:pt x="10800" y="20400"/>
                </a:moveTo>
                <a:cubicBezTo>
                  <a:pt x="13480" y="20400"/>
                  <a:pt x="15750" y="19470"/>
                  <a:pt x="17610" y="17610"/>
                </a:cubicBezTo>
                <a:cubicBezTo>
                  <a:pt x="19470" y="15750"/>
                  <a:pt x="20400" y="13480"/>
                  <a:pt x="20400" y="10800"/>
                </a:cubicBezTo>
                <a:cubicBezTo>
                  <a:pt x="20400" y="8120"/>
                  <a:pt x="19470" y="5850"/>
                  <a:pt x="17610" y="3990"/>
                </a:cubicBezTo>
                <a:cubicBezTo>
                  <a:pt x="15750" y="2130"/>
                  <a:pt x="13480" y="1200"/>
                  <a:pt x="10800" y="1200"/>
                </a:cubicBezTo>
                <a:cubicBezTo>
                  <a:pt x="8120" y="1200"/>
                  <a:pt x="5850" y="2130"/>
                  <a:pt x="3990" y="3990"/>
                </a:cubicBezTo>
                <a:cubicBezTo>
                  <a:pt x="2130" y="5850"/>
                  <a:pt x="1200" y="8120"/>
                  <a:pt x="1200" y="10800"/>
                </a:cubicBezTo>
                <a:cubicBezTo>
                  <a:pt x="1200" y="13480"/>
                  <a:pt x="2130" y="15750"/>
                  <a:pt x="3990" y="17610"/>
                </a:cubicBezTo>
                <a:cubicBezTo>
                  <a:pt x="5850" y="19470"/>
                  <a:pt x="8120" y="20400"/>
                  <a:pt x="10800" y="20400"/>
                </a:cubicBez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85" name="imagem-colada.pdf" descr="imagem-colada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12568724"/>
            <a:ext cx="2824291" cy="596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"/>
          <p:cNvSpPr/>
          <p:nvPr/>
        </p:nvSpPr>
        <p:spPr>
          <a:xfrm>
            <a:off x="-6727862" y="-4989670"/>
            <a:ext cx="27023585" cy="28087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9" h="21582" extrusionOk="0">
                <a:moveTo>
                  <a:pt x="11148" y="17553"/>
                </a:moveTo>
                <a:cubicBezTo>
                  <a:pt x="11140" y="17533"/>
                  <a:pt x="11132" y="17511"/>
                  <a:pt x="11132" y="17490"/>
                </a:cubicBezTo>
                <a:cubicBezTo>
                  <a:pt x="11130" y="17427"/>
                  <a:pt x="11130" y="17365"/>
                  <a:pt x="11130" y="17303"/>
                </a:cubicBezTo>
                <a:cubicBezTo>
                  <a:pt x="11130" y="17256"/>
                  <a:pt x="11147" y="17213"/>
                  <a:pt x="11185" y="17182"/>
                </a:cubicBezTo>
                <a:cubicBezTo>
                  <a:pt x="11191" y="17177"/>
                  <a:pt x="11191" y="17169"/>
                  <a:pt x="11187" y="17164"/>
                </a:cubicBezTo>
                <a:cubicBezTo>
                  <a:pt x="11186" y="17163"/>
                  <a:pt x="11186" y="17163"/>
                  <a:pt x="11185" y="17162"/>
                </a:cubicBezTo>
                <a:cubicBezTo>
                  <a:pt x="11150" y="17135"/>
                  <a:pt x="11128" y="17105"/>
                  <a:pt x="11130" y="17058"/>
                </a:cubicBezTo>
                <a:cubicBezTo>
                  <a:pt x="11133" y="16976"/>
                  <a:pt x="11107" y="16907"/>
                  <a:pt x="11052" y="16852"/>
                </a:cubicBezTo>
                <a:cubicBezTo>
                  <a:pt x="10986" y="16786"/>
                  <a:pt x="10919" y="16720"/>
                  <a:pt x="10852" y="16655"/>
                </a:cubicBezTo>
                <a:cubicBezTo>
                  <a:pt x="10768" y="16573"/>
                  <a:pt x="10741" y="16481"/>
                  <a:pt x="10742" y="16361"/>
                </a:cubicBezTo>
                <a:cubicBezTo>
                  <a:pt x="10742" y="16159"/>
                  <a:pt x="10742" y="15943"/>
                  <a:pt x="10742" y="15712"/>
                </a:cubicBezTo>
                <a:cubicBezTo>
                  <a:pt x="10742" y="15686"/>
                  <a:pt x="10749" y="15660"/>
                  <a:pt x="10753" y="15635"/>
                </a:cubicBezTo>
                <a:cubicBezTo>
                  <a:pt x="10754" y="15631"/>
                  <a:pt x="10751" y="15628"/>
                  <a:pt x="10748" y="15627"/>
                </a:cubicBezTo>
                <a:cubicBezTo>
                  <a:pt x="10747" y="15627"/>
                  <a:pt x="10746" y="15627"/>
                  <a:pt x="10745" y="15627"/>
                </a:cubicBezTo>
                <a:cubicBezTo>
                  <a:pt x="10713" y="15634"/>
                  <a:pt x="10685" y="15637"/>
                  <a:pt x="10661" y="15637"/>
                </a:cubicBezTo>
                <a:cubicBezTo>
                  <a:pt x="10553" y="15639"/>
                  <a:pt x="10439" y="15640"/>
                  <a:pt x="10320" y="15640"/>
                </a:cubicBezTo>
                <a:cubicBezTo>
                  <a:pt x="10260" y="15641"/>
                  <a:pt x="10215" y="15632"/>
                  <a:pt x="10186" y="15614"/>
                </a:cubicBezTo>
                <a:cubicBezTo>
                  <a:pt x="10142" y="15588"/>
                  <a:pt x="10119" y="15549"/>
                  <a:pt x="10119" y="15498"/>
                </a:cubicBezTo>
                <a:cubicBezTo>
                  <a:pt x="10118" y="15282"/>
                  <a:pt x="10118" y="15050"/>
                  <a:pt x="10120" y="14802"/>
                </a:cubicBezTo>
                <a:cubicBezTo>
                  <a:pt x="10120" y="14746"/>
                  <a:pt x="10091" y="14706"/>
                  <a:pt x="10029" y="14702"/>
                </a:cubicBezTo>
                <a:cubicBezTo>
                  <a:pt x="9920" y="14695"/>
                  <a:pt x="9786" y="14691"/>
                  <a:pt x="9627" y="14692"/>
                </a:cubicBezTo>
                <a:cubicBezTo>
                  <a:pt x="9386" y="14694"/>
                  <a:pt x="9140" y="14696"/>
                  <a:pt x="8890" y="14699"/>
                </a:cubicBezTo>
                <a:cubicBezTo>
                  <a:pt x="8774" y="14701"/>
                  <a:pt x="8727" y="14606"/>
                  <a:pt x="8728" y="14510"/>
                </a:cubicBezTo>
                <a:cubicBezTo>
                  <a:pt x="8732" y="13955"/>
                  <a:pt x="8732" y="13360"/>
                  <a:pt x="8729" y="12725"/>
                </a:cubicBezTo>
                <a:cubicBezTo>
                  <a:pt x="8729" y="12649"/>
                  <a:pt x="8723" y="12572"/>
                  <a:pt x="8766" y="12505"/>
                </a:cubicBezTo>
                <a:cubicBezTo>
                  <a:pt x="8770" y="12499"/>
                  <a:pt x="8769" y="12491"/>
                  <a:pt x="8764" y="12486"/>
                </a:cubicBezTo>
                <a:cubicBezTo>
                  <a:pt x="8741" y="12461"/>
                  <a:pt x="8730" y="12433"/>
                  <a:pt x="8729" y="12401"/>
                </a:cubicBezTo>
                <a:cubicBezTo>
                  <a:pt x="8727" y="12085"/>
                  <a:pt x="8728" y="11781"/>
                  <a:pt x="8732" y="11488"/>
                </a:cubicBezTo>
                <a:cubicBezTo>
                  <a:pt x="8733" y="11425"/>
                  <a:pt x="8695" y="11387"/>
                  <a:pt x="8625" y="11387"/>
                </a:cubicBezTo>
                <a:cubicBezTo>
                  <a:pt x="8470" y="11387"/>
                  <a:pt x="8310" y="11387"/>
                  <a:pt x="8145" y="11386"/>
                </a:cubicBezTo>
                <a:cubicBezTo>
                  <a:pt x="8025" y="11385"/>
                  <a:pt x="7934" y="11333"/>
                  <a:pt x="7851" y="11251"/>
                </a:cubicBezTo>
                <a:cubicBezTo>
                  <a:pt x="7739" y="11140"/>
                  <a:pt x="7621" y="11027"/>
                  <a:pt x="7498" y="10914"/>
                </a:cubicBezTo>
                <a:cubicBezTo>
                  <a:pt x="7401" y="10824"/>
                  <a:pt x="7350" y="10727"/>
                  <a:pt x="7351" y="10597"/>
                </a:cubicBezTo>
                <a:cubicBezTo>
                  <a:pt x="7351" y="10417"/>
                  <a:pt x="7352" y="10240"/>
                  <a:pt x="7352" y="10065"/>
                </a:cubicBezTo>
                <a:cubicBezTo>
                  <a:pt x="7353" y="10015"/>
                  <a:pt x="7363" y="9972"/>
                  <a:pt x="7374" y="9925"/>
                </a:cubicBezTo>
                <a:cubicBezTo>
                  <a:pt x="7375" y="9921"/>
                  <a:pt x="7373" y="9917"/>
                  <a:pt x="7369" y="9916"/>
                </a:cubicBezTo>
                <a:cubicBezTo>
                  <a:pt x="7367" y="9916"/>
                  <a:pt x="7366" y="9916"/>
                  <a:pt x="7365" y="9916"/>
                </a:cubicBezTo>
                <a:cubicBezTo>
                  <a:pt x="7314" y="9933"/>
                  <a:pt x="7258" y="9940"/>
                  <a:pt x="7197" y="9939"/>
                </a:cubicBezTo>
                <a:cubicBezTo>
                  <a:pt x="7074" y="9937"/>
                  <a:pt x="6956" y="9937"/>
                  <a:pt x="6843" y="9939"/>
                </a:cubicBezTo>
                <a:cubicBezTo>
                  <a:pt x="6734" y="9940"/>
                  <a:pt x="6632" y="9888"/>
                  <a:pt x="6551" y="9811"/>
                </a:cubicBezTo>
                <a:cubicBezTo>
                  <a:pt x="6411" y="9678"/>
                  <a:pt x="6277" y="9548"/>
                  <a:pt x="6148" y="9420"/>
                </a:cubicBezTo>
                <a:cubicBezTo>
                  <a:pt x="6069" y="9342"/>
                  <a:pt x="6002" y="9301"/>
                  <a:pt x="5885" y="9299"/>
                </a:cubicBezTo>
                <a:cubicBezTo>
                  <a:pt x="5764" y="9298"/>
                  <a:pt x="5650" y="9298"/>
                  <a:pt x="5545" y="9298"/>
                </a:cubicBezTo>
                <a:cubicBezTo>
                  <a:pt x="5421" y="9298"/>
                  <a:pt x="5334" y="9263"/>
                  <a:pt x="5247" y="9179"/>
                </a:cubicBezTo>
                <a:cubicBezTo>
                  <a:pt x="5147" y="9084"/>
                  <a:pt x="5048" y="8990"/>
                  <a:pt x="4949" y="8898"/>
                </a:cubicBezTo>
                <a:cubicBezTo>
                  <a:pt x="4889" y="8841"/>
                  <a:pt x="4840" y="8786"/>
                  <a:pt x="4772" y="8726"/>
                </a:cubicBezTo>
                <a:cubicBezTo>
                  <a:pt x="4691" y="8654"/>
                  <a:pt x="4649" y="8541"/>
                  <a:pt x="4653" y="8426"/>
                </a:cubicBezTo>
                <a:cubicBezTo>
                  <a:pt x="4656" y="8335"/>
                  <a:pt x="4645" y="8239"/>
                  <a:pt x="4670" y="8151"/>
                </a:cubicBezTo>
                <a:cubicBezTo>
                  <a:pt x="4671" y="8146"/>
                  <a:pt x="4669" y="8142"/>
                  <a:pt x="4664" y="8140"/>
                </a:cubicBezTo>
                <a:cubicBezTo>
                  <a:pt x="4663" y="8140"/>
                  <a:pt x="4661" y="8140"/>
                  <a:pt x="4660" y="8140"/>
                </a:cubicBezTo>
                <a:cubicBezTo>
                  <a:pt x="4623" y="8149"/>
                  <a:pt x="4586" y="8156"/>
                  <a:pt x="4547" y="8156"/>
                </a:cubicBezTo>
                <a:cubicBezTo>
                  <a:pt x="4440" y="8156"/>
                  <a:pt x="4335" y="8156"/>
                  <a:pt x="4232" y="8156"/>
                </a:cubicBezTo>
                <a:cubicBezTo>
                  <a:pt x="4177" y="8157"/>
                  <a:pt x="4128" y="8147"/>
                  <a:pt x="4079" y="8122"/>
                </a:cubicBezTo>
                <a:cubicBezTo>
                  <a:pt x="4070" y="8118"/>
                  <a:pt x="4059" y="8118"/>
                  <a:pt x="4051" y="8124"/>
                </a:cubicBezTo>
                <a:cubicBezTo>
                  <a:pt x="4028" y="8138"/>
                  <a:pt x="4000" y="8150"/>
                  <a:pt x="3972" y="8150"/>
                </a:cubicBezTo>
                <a:cubicBezTo>
                  <a:pt x="3855" y="8152"/>
                  <a:pt x="3739" y="8152"/>
                  <a:pt x="3624" y="8150"/>
                </a:cubicBezTo>
                <a:cubicBezTo>
                  <a:pt x="3529" y="8149"/>
                  <a:pt x="3450" y="8178"/>
                  <a:pt x="3386" y="8239"/>
                </a:cubicBezTo>
                <a:cubicBezTo>
                  <a:pt x="3342" y="8280"/>
                  <a:pt x="3297" y="8324"/>
                  <a:pt x="3251" y="8369"/>
                </a:cubicBezTo>
                <a:cubicBezTo>
                  <a:pt x="3204" y="8415"/>
                  <a:pt x="3159" y="8448"/>
                  <a:pt x="3115" y="8468"/>
                </a:cubicBezTo>
                <a:cubicBezTo>
                  <a:pt x="3033" y="8506"/>
                  <a:pt x="2947" y="8501"/>
                  <a:pt x="2858" y="8501"/>
                </a:cubicBezTo>
                <a:cubicBezTo>
                  <a:pt x="2536" y="8502"/>
                  <a:pt x="2210" y="8502"/>
                  <a:pt x="1881" y="8502"/>
                </a:cubicBezTo>
                <a:cubicBezTo>
                  <a:pt x="1809" y="8502"/>
                  <a:pt x="1759" y="8496"/>
                  <a:pt x="1730" y="8483"/>
                </a:cubicBezTo>
                <a:cubicBezTo>
                  <a:pt x="1671" y="8457"/>
                  <a:pt x="1643" y="8404"/>
                  <a:pt x="1644" y="8325"/>
                </a:cubicBezTo>
                <a:cubicBezTo>
                  <a:pt x="1646" y="8232"/>
                  <a:pt x="1647" y="8139"/>
                  <a:pt x="1645" y="8046"/>
                </a:cubicBezTo>
                <a:cubicBezTo>
                  <a:pt x="1645" y="7975"/>
                  <a:pt x="1612" y="7940"/>
                  <a:pt x="1548" y="7939"/>
                </a:cubicBezTo>
                <a:cubicBezTo>
                  <a:pt x="1301" y="7939"/>
                  <a:pt x="1050" y="7940"/>
                  <a:pt x="794" y="7941"/>
                </a:cubicBezTo>
                <a:cubicBezTo>
                  <a:pt x="677" y="7942"/>
                  <a:pt x="583" y="7918"/>
                  <a:pt x="496" y="7849"/>
                </a:cubicBezTo>
                <a:cubicBezTo>
                  <a:pt x="404" y="7776"/>
                  <a:pt x="368" y="7679"/>
                  <a:pt x="370" y="7566"/>
                </a:cubicBezTo>
                <a:cubicBezTo>
                  <a:pt x="371" y="7496"/>
                  <a:pt x="337" y="7427"/>
                  <a:pt x="290" y="7378"/>
                </a:cubicBezTo>
                <a:cubicBezTo>
                  <a:pt x="241" y="7327"/>
                  <a:pt x="182" y="7270"/>
                  <a:pt x="112" y="7206"/>
                </a:cubicBezTo>
                <a:cubicBezTo>
                  <a:pt x="88" y="7184"/>
                  <a:pt x="73" y="7157"/>
                  <a:pt x="68" y="7126"/>
                </a:cubicBezTo>
                <a:cubicBezTo>
                  <a:pt x="61" y="7077"/>
                  <a:pt x="19" y="7056"/>
                  <a:pt x="9" y="7011"/>
                </a:cubicBezTo>
                <a:cubicBezTo>
                  <a:pt x="4" y="6983"/>
                  <a:pt x="1" y="6955"/>
                  <a:pt x="0" y="6927"/>
                </a:cubicBezTo>
                <a:cubicBezTo>
                  <a:pt x="0" y="6726"/>
                  <a:pt x="0" y="6511"/>
                  <a:pt x="1" y="6280"/>
                </a:cubicBezTo>
                <a:cubicBezTo>
                  <a:pt x="1" y="6183"/>
                  <a:pt x="45" y="6101"/>
                  <a:pt x="120" y="6031"/>
                </a:cubicBezTo>
                <a:cubicBezTo>
                  <a:pt x="143" y="6009"/>
                  <a:pt x="169" y="5984"/>
                  <a:pt x="198" y="5956"/>
                </a:cubicBezTo>
                <a:cubicBezTo>
                  <a:pt x="462" y="5696"/>
                  <a:pt x="706" y="5459"/>
                  <a:pt x="932" y="5245"/>
                </a:cubicBezTo>
                <a:cubicBezTo>
                  <a:pt x="1002" y="5178"/>
                  <a:pt x="1094" y="5145"/>
                  <a:pt x="1209" y="5145"/>
                </a:cubicBezTo>
                <a:cubicBezTo>
                  <a:pt x="1491" y="5147"/>
                  <a:pt x="1811" y="5147"/>
                  <a:pt x="2171" y="5146"/>
                </a:cubicBezTo>
                <a:cubicBezTo>
                  <a:pt x="2235" y="5146"/>
                  <a:pt x="2272" y="5117"/>
                  <a:pt x="2272" y="5051"/>
                </a:cubicBezTo>
                <a:cubicBezTo>
                  <a:pt x="2272" y="3999"/>
                  <a:pt x="2272" y="2960"/>
                  <a:pt x="2271" y="1936"/>
                </a:cubicBezTo>
                <a:cubicBezTo>
                  <a:pt x="2271" y="1873"/>
                  <a:pt x="2277" y="1830"/>
                  <a:pt x="2289" y="1809"/>
                </a:cubicBezTo>
                <a:cubicBezTo>
                  <a:pt x="2325" y="1741"/>
                  <a:pt x="2381" y="1722"/>
                  <a:pt x="2456" y="1723"/>
                </a:cubicBezTo>
                <a:cubicBezTo>
                  <a:pt x="2781" y="1726"/>
                  <a:pt x="3081" y="1726"/>
                  <a:pt x="3356" y="1723"/>
                </a:cubicBezTo>
                <a:cubicBezTo>
                  <a:pt x="3460" y="1722"/>
                  <a:pt x="3553" y="1761"/>
                  <a:pt x="3635" y="1839"/>
                </a:cubicBezTo>
                <a:cubicBezTo>
                  <a:pt x="3782" y="1980"/>
                  <a:pt x="3917" y="2111"/>
                  <a:pt x="4039" y="2233"/>
                </a:cubicBezTo>
                <a:cubicBezTo>
                  <a:pt x="4100" y="2294"/>
                  <a:pt x="4183" y="2318"/>
                  <a:pt x="4272" y="2319"/>
                </a:cubicBezTo>
                <a:cubicBezTo>
                  <a:pt x="4441" y="2320"/>
                  <a:pt x="4601" y="2319"/>
                  <a:pt x="4753" y="2315"/>
                </a:cubicBezTo>
                <a:cubicBezTo>
                  <a:pt x="4857" y="2313"/>
                  <a:pt x="4935" y="2234"/>
                  <a:pt x="5003" y="2168"/>
                </a:cubicBezTo>
                <a:cubicBezTo>
                  <a:pt x="5177" y="2000"/>
                  <a:pt x="5353" y="1830"/>
                  <a:pt x="5531" y="1661"/>
                </a:cubicBezTo>
                <a:cubicBezTo>
                  <a:pt x="5550" y="1642"/>
                  <a:pt x="5572" y="1631"/>
                  <a:pt x="5598" y="1626"/>
                </a:cubicBezTo>
                <a:cubicBezTo>
                  <a:pt x="5602" y="1625"/>
                  <a:pt x="5605" y="1621"/>
                  <a:pt x="5604" y="1617"/>
                </a:cubicBezTo>
                <a:cubicBezTo>
                  <a:pt x="5604" y="1616"/>
                  <a:pt x="5603" y="1614"/>
                  <a:pt x="5602" y="1614"/>
                </a:cubicBezTo>
                <a:cubicBezTo>
                  <a:pt x="5521" y="1540"/>
                  <a:pt x="5445" y="1468"/>
                  <a:pt x="5375" y="1397"/>
                </a:cubicBezTo>
                <a:cubicBezTo>
                  <a:pt x="5293" y="1314"/>
                  <a:pt x="5270" y="1213"/>
                  <a:pt x="5272" y="1097"/>
                </a:cubicBezTo>
                <a:cubicBezTo>
                  <a:pt x="5274" y="994"/>
                  <a:pt x="5275" y="896"/>
                  <a:pt x="5273" y="803"/>
                </a:cubicBezTo>
                <a:cubicBezTo>
                  <a:pt x="5272" y="683"/>
                  <a:pt x="5349" y="633"/>
                  <a:pt x="5463" y="633"/>
                </a:cubicBezTo>
                <a:cubicBezTo>
                  <a:pt x="5723" y="635"/>
                  <a:pt x="5987" y="635"/>
                  <a:pt x="6255" y="634"/>
                </a:cubicBezTo>
                <a:cubicBezTo>
                  <a:pt x="6349" y="633"/>
                  <a:pt x="6444" y="639"/>
                  <a:pt x="6532" y="588"/>
                </a:cubicBezTo>
                <a:cubicBezTo>
                  <a:pt x="6555" y="575"/>
                  <a:pt x="6586" y="548"/>
                  <a:pt x="6626" y="509"/>
                </a:cubicBezTo>
                <a:cubicBezTo>
                  <a:pt x="6817" y="320"/>
                  <a:pt x="6966" y="178"/>
                  <a:pt x="7074" y="82"/>
                </a:cubicBezTo>
                <a:cubicBezTo>
                  <a:pt x="7135" y="28"/>
                  <a:pt x="7217" y="1"/>
                  <a:pt x="7319" y="1"/>
                </a:cubicBezTo>
                <a:cubicBezTo>
                  <a:pt x="7409" y="1"/>
                  <a:pt x="7502" y="1"/>
                  <a:pt x="7599" y="0"/>
                </a:cubicBezTo>
                <a:cubicBezTo>
                  <a:pt x="7707" y="-1"/>
                  <a:pt x="7801" y="42"/>
                  <a:pt x="7801" y="157"/>
                </a:cubicBezTo>
                <a:cubicBezTo>
                  <a:pt x="7802" y="642"/>
                  <a:pt x="7802" y="1121"/>
                  <a:pt x="7802" y="1593"/>
                </a:cubicBezTo>
                <a:cubicBezTo>
                  <a:pt x="7802" y="1651"/>
                  <a:pt x="7844" y="1685"/>
                  <a:pt x="7903" y="1684"/>
                </a:cubicBezTo>
                <a:cubicBezTo>
                  <a:pt x="8000" y="1683"/>
                  <a:pt x="8094" y="1683"/>
                  <a:pt x="8186" y="1683"/>
                </a:cubicBezTo>
                <a:cubicBezTo>
                  <a:pt x="8233" y="1683"/>
                  <a:pt x="8268" y="1697"/>
                  <a:pt x="8303" y="1726"/>
                </a:cubicBezTo>
                <a:cubicBezTo>
                  <a:pt x="8312" y="1733"/>
                  <a:pt x="8320" y="1733"/>
                  <a:pt x="8327" y="1725"/>
                </a:cubicBezTo>
                <a:cubicBezTo>
                  <a:pt x="8359" y="1691"/>
                  <a:pt x="8395" y="1683"/>
                  <a:pt x="8441" y="1682"/>
                </a:cubicBezTo>
                <a:cubicBezTo>
                  <a:pt x="8892" y="1679"/>
                  <a:pt x="9347" y="1685"/>
                  <a:pt x="9780" y="1681"/>
                </a:cubicBezTo>
                <a:cubicBezTo>
                  <a:pt x="9899" y="1680"/>
                  <a:pt x="10055" y="1680"/>
                  <a:pt x="10249" y="1679"/>
                </a:cubicBezTo>
                <a:cubicBezTo>
                  <a:pt x="10317" y="1679"/>
                  <a:pt x="10377" y="1691"/>
                  <a:pt x="10429" y="1717"/>
                </a:cubicBezTo>
                <a:cubicBezTo>
                  <a:pt x="10435" y="1719"/>
                  <a:pt x="10441" y="1720"/>
                  <a:pt x="10447" y="1718"/>
                </a:cubicBezTo>
                <a:cubicBezTo>
                  <a:pt x="10471" y="1711"/>
                  <a:pt x="10492" y="1700"/>
                  <a:pt x="10519" y="1700"/>
                </a:cubicBezTo>
                <a:cubicBezTo>
                  <a:pt x="10723" y="1698"/>
                  <a:pt x="10909" y="1698"/>
                  <a:pt x="11078" y="1700"/>
                </a:cubicBezTo>
                <a:cubicBezTo>
                  <a:pt x="11183" y="1701"/>
                  <a:pt x="11251" y="1665"/>
                  <a:pt x="11326" y="1593"/>
                </a:cubicBezTo>
                <a:cubicBezTo>
                  <a:pt x="11424" y="1498"/>
                  <a:pt x="11523" y="1405"/>
                  <a:pt x="11622" y="1314"/>
                </a:cubicBezTo>
                <a:cubicBezTo>
                  <a:pt x="11666" y="1274"/>
                  <a:pt x="11702" y="1232"/>
                  <a:pt x="11732" y="1189"/>
                </a:cubicBezTo>
                <a:cubicBezTo>
                  <a:pt x="11766" y="1138"/>
                  <a:pt x="11770" y="1075"/>
                  <a:pt x="11769" y="1015"/>
                </a:cubicBezTo>
                <a:cubicBezTo>
                  <a:pt x="11766" y="919"/>
                  <a:pt x="11811" y="822"/>
                  <a:pt x="11881" y="756"/>
                </a:cubicBezTo>
                <a:cubicBezTo>
                  <a:pt x="11970" y="674"/>
                  <a:pt x="12063" y="584"/>
                  <a:pt x="12160" y="487"/>
                </a:cubicBezTo>
                <a:cubicBezTo>
                  <a:pt x="12218" y="429"/>
                  <a:pt x="12320" y="415"/>
                  <a:pt x="12384" y="475"/>
                </a:cubicBezTo>
                <a:cubicBezTo>
                  <a:pt x="12462" y="547"/>
                  <a:pt x="12535" y="617"/>
                  <a:pt x="12604" y="685"/>
                </a:cubicBezTo>
                <a:cubicBezTo>
                  <a:pt x="12684" y="764"/>
                  <a:pt x="12707" y="863"/>
                  <a:pt x="12706" y="974"/>
                </a:cubicBezTo>
                <a:cubicBezTo>
                  <a:pt x="12704" y="1156"/>
                  <a:pt x="12704" y="1345"/>
                  <a:pt x="12706" y="1541"/>
                </a:cubicBezTo>
                <a:cubicBezTo>
                  <a:pt x="12707" y="1661"/>
                  <a:pt x="12837" y="1630"/>
                  <a:pt x="12913" y="1633"/>
                </a:cubicBezTo>
                <a:cubicBezTo>
                  <a:pt x="13054" y="1638"/>
                  <a:pt x="13083" y="1730"/>
                  <a:pt x="13080" y="1850"/>
                </a:cubicBezTo>
                <a:cubicBezTo>
                  <a:pt x="13077" y="1932"/>
                  <a:pt x="13078" y="2021"/>
                  <a:pt x="13082" y="2117"/>
                </a:cubicBezTo>
                <a:cubicBezTo>
                  <a:pt x="13084" y="2162"/>
                  <a:pt x="13073" y="2204"/>
                  <a:pt x="13050" y="2243"/>
                </a:cubicBezTo>
                <a:cubicBezTo>
                  <a:pt x="13046" y="2249"/>
                  <a:pt x="13049" y="2257"/>
                  <a:pt x="13055" y="2261"/>
                </a:cubicBezTo>
                <a:cubicBezTo>
                  <a:pt x="13057" y="2262"/>
                  <a:pt x="13059" y="2262"/>
                  <a:pt x="13061" y="2262"/>
                </a:cubicBezTo>
                <a:cubicBezTo>
                  <a:pt x="13096" y="2264"/>
                  <a:pt x="13125" y="2276"/>
                  <a:pt x="13149" y="2298"/>
                </a:cubicBezTo>
                <a:cubicBezTo>
                  <a:pt x="13290" y="2430"/>
                  <a:pt x="13423" y="2560"/>
                  <a:pt x="13549" y="2689"/>
                </a:cubicBezTo>
                <a:cubicBezTo>
                  <a:pt x="13625" y="2766"/>
                  <a:pt x="13700" y="2793"/>
                  <a:pt x="13809" y="2794"/>
                </a:cubicBezTo>
                <a:cubicBezTo>
                  <a:pt x="14057" y="2796"/>
                  <a:pt x="14305" y="2797"/>
                  <a:pt x="14553" y="2796"/>
                </a:cubicBezTo>
                <a:cubicBezTo>
                  <a:pt x="14614" y="2796"/>
                  <a:pt x="14676" y="2797"/>
                  <a:pt x="14740" y="2801"/>
                </a:cubicBezTo>
                <a:cubicBezTo>
                  <a:pt x="14858" y="2808"/>
                  <a:pt x="14932" y="2857"/>
                  <a:pt x="15017" y="2942"/>
                </a:cubicBezTo>
                <a:cubicBezTo>
                  <a:pt x="15126" y="3050"/>
                  <a:pt x="15231" y="3153"/>
                  <a:pt x="15334" y="3249"/>
                </a:cubicBezTo>
                <a:cubicBezTo>
                  <a:pt x="15363" y="3277"/>
                  <a:pt x="15380" y="3310"/>
                  <a:pt x="15386" y="3351"/>
                </a:cubicBezTo>
                <a:cubicBezTo>
                  <a:pt x="15386" y="3356"/>
                  <a:pt x="15391" y="3359"/>
                  <a:pt x="15396" y="3359"/>
                </a:cubicBezTo>
                <a:cubicBezTo>
                  <a:pt x="15397" y="3359"/>
                  <a:pt x="15398" y="3358"/>
                  <a:pt x="15398" y="3358"/>
                </a:cubicBezTo>
                <a:cubicBezTo>
                  <a:pt x="15424" y="3349"/>
                  <a:pt x="15446" y="3334"/>
                  <a:pt x="15473" y="3330"/>
                </a:cubicBezTo>
                <a:cubicBezTo>
                  <a:pt x="15560" y="3314"/>
                  <a:pt x="15681" y="3367"/>
                  <a:pt x="15742" y="3425"/>
                </a:cubicBezTo>
                <a:cubicBezTo>
                  <a:pt x="15869" y="3546"/>
                  <a:pt x="16006" y="3677"/>
                  <a:pt x="16152" y="3820"/>
                </a:cubicBezTo>
                <a:cubicBezTo>
                  <a:pt x="16205" y="3872"/>
                  <a:pt x="16274" y="3898"/>
                  <a:pt x="16357" y="3899"/>
                </a:cubicBezTo>
                <a:cubicBezTo>
                  <a:pt x="16575" y="3902"/>
                  <a:pt x="16812" y="3901"/>
                  <a:pt x="17067" y="3899"/>
                </a:cubicBezTo>
                <a:cubicBezTo>
                  <a:pt x="17177" y="3897"/>
                  <a:pt x="17272" y="3932"/>
                  <a:pt x="17345" y="4013"/>
                </a:cubicBezTo>
                <a:cubicBezTo>
                  <a:pt x="17387" y="4059"/>
                  <a:pt x="17426" y="4101"/>
                  <a:pt x="17461" y="4137"/>
                </a:cubicBezTo>
                <a:cubicBezTo>
                  <a:pt x="17482" y="4160"/>
                  <a:pt x="17505" y="4196"/>
                  <a:pt x="17529" y="4247"/>
                </a:cubicBezTo>
                <a:cubicBezTo>
                  <a:pt x="17532" y="4253"/>
                  <a:pt x="17537" y="4254"/>
                  <a:pt x="17543" y="4252"/>
                </a:cubicBezTo>
                <a:cubicBezTo>
                  <a:pt x="17563" y="4243"/>
                  <a:pt x="17582" y="4231"/>
                  <a:pt x="17605" y="4228"/>
                </a:cubicBezTo>
                <a:cubicBezTo>
                  <a:pt x="17677" y="4218"/>
                  <a:pt x="17743" y="4217"/>
                  <a:pt x="17802" y="4223"/>
                </a:cubicBezTo>
                <a:cubicBezTo>
                  <a:pt x="17837" y="4227"/>
                  <a:pt x="17868" y="4243"/>
                  <a:pt x="17895" y="4271"/>
                </a:cubicBezTo>
                <a:cubicBezTo>
                  <a:pt x="17902" y="4277"/>
                  <a:pt x="17913" y="4278"/>
                  <a:pt x="17919" y="4271"/>
                </a:cubicBezTo>
                <a:cubicBezTo>
                  <a:pt x="17919" y="4271"/>
                  <a:pt x="17919" y="4271"/>
                  <a:pt x="17919" y="4271"/>
                </a:cubicBezTo>
                <a:cubicBezTo>
                  <a:pt x="17955" y="4237"/>
                  <a:pt x="17998" y="4219"/>
                  <a:pt x="18049" y="4219"/>
                </a:cubicBezTo>
                <a:cubicBezTo>
                  <a:pt x="18314" y="4219"/>
                  <a:pt x="18574" y="4220"/>
                  <a:pt x="18829" y="4222"/>
                </a:cubicBezTo>
                <a:cubicBezTo>
                  <a:pt x="18938" y="4223"/>
                  <a:pt x="19027" y="4273"/>
                  <a:pt x="19107" y="4352"/>
                </a:cubicBezTo>
                <a:cubicBezTo>
                  <a:pt x="19431" y="4667"/>
                  <a:pt x="19717" y="4943"/>
                  <a:pt x="19968" y="5179"/>
                </a:cubicBezTo>
                <a:cubicBezTo>
                  <a:pt x="20002" y="5212"/>
                  <a:pt x="20020" y="5252"/>
                  <a:pt x="20021" y="5298"/>
                </a:cubicBezTo>
                <a:cubicBezTo>
                  <a:pt x="20021" y="5305"/>
                  <a:pt x="20025" y="5308"/>
                  <a:pt x="20032" y="5308"/>
                </a:cubicBezTo>
                <a:cubicBezTo>
                  <a:pt x="20077" y="5309"/>
                  <a:pt x="20116" y="5322"/>
                  <a:pt x="20149" y="5349"/>
                </a:cubicBezTo>
                <a:cubicBezTo>
                  <a:pt x="20208" y="5398"/>
                  <a:pt x="20281" y="5420"/>
                  <a:pt x="20357" y="5420"/>
                </a:cubicBezTo>
                <a:cubicBezTo>
                  <a:pt x="20553" y="5420"/>
                  <a:pt x="20749" y="5419"/>
                  <a:pt x="20946" y="5416"/>
                </a:cubicBezTo>
                <a:cubicBezTo>
                  <a:pt x="21054" y="5415"/>
                  <a:pt x="21155" y="5444"/>
                  <a:pt x="21231" y="5517"/>
                </a:cubicBezTo>
                <a:cubicBezTo>
                  <a:pt x="21297" y="5579"/>
                  <a:pt x="21372" y="5652"/>
                  <a:pt x="21454" y="5734"/>
                </a:cubicBezTo>
                <a:cubicBezTo>
                  <a:pt x="21519" y="5799"/>
                  <a:pt x="21600" y="5964"/>
                  <a:pt x="21507" y="6043"/>
                </a:cubicBezTo>
                <a:cubicBezTo>
                  <a:pt x="21496" y="6052"/>
                  <a:pt x="21495" y="6068"/>
                  <a:pt x="21505" y="6079"/>
                </a:cubicBezTo>
                <a:cubicBezTo>
                  <a:pt x="21505" y="6080"/>
                  <a:pt x="21506" y="6080"/>
                  <a:pt x="21507" y="6081"/>
                </a:cubicBezTo>
                <a:cubicBezTo>
                  <a:pt x="21532" y="6102"/>
                  <a:pt x="21547" y="6127"/>
                  <a:pt x="21547" y="6159"/>
                </a:cubicBezTo>
                <a:cubicBezTo>
                  <a:pt x="21547" y="6248"/>
                  <a:pt x="21547" y="6331"/>
                  <a:pt x="21546" y="6408"/>
                </a:cubicBezTo>
                <a:cubicBezTo>
                  <a:pt x="21546" y="6453"/>
                  <a:pt x="21518" y="6476"/>
                  <a:pt x="21494" y="6511"/>
                </a:cubicBezTo>
                <a:cubicBezTo>
                  <a:pt x="21490" y="6517"/>
                  <a:pt x="21491" y="6526"/>
                  <a:pt x="21498" y="6531"/>
                </a:cubicBezTo>
                <a:cubicBezTo>
                  <a:pt x="21530" y="6556"/>
                  <a:pt x="21546" y="6589"/>
                  <a:pt x="21546" y="6632"/>
                </a:cubicBezTo>
                <a:cubicBezTo>
                  <a:pt x="21548" y="6867"/>
                  <a:pt x="21548" y="7070"/>
                  <a:pt x="21545" y="7242"/>
                </a:cubicBezTo>
                <a:cubicBezTo>
                  <a:pt x="21545" y="7302"/>
                  <a:pt x="21521" y="7312"/>
                  <a:pt x="21495" y="7359"/>
                </a:cubicBezTo>
                <a:cubicBezTo>
                  <a:pt x="21492" y="7365"/>
                  <a:pt x="21493" y="7369"/>
                  <a:pt x="21498" y="7372"/>
                </a:cubicBezTo>
                <a:cubicBezTo>
                  <a:pt x="21539" y="7397"/>
                  <a:pt x="21555" y="7432"/>
                  <a:pt x="21546" y="7477"/>
                </a:cubicBezTo>
                <a:cubicBezTo>
                  <a:pt x="21527" y="7571"/>
                  <a:pt x="21465" y="7644"/>
                  <a:pt x="21392" y="7712"/>
                </a:cubicBezTo>
                <a:cubicBezTo>
                  <a:pt x="21181" y="7911"/>
                  <a:pt x="20978" y="8104"/>
                  <a:pt x="20783" y="8289"/>
                </a:cubicBezTo>
                <a:cubicBezTo>
                  <a:pt x="20752" y="8319"/>
                  <a:pt x="20716" y="8336"/>
                  <a:pt x="20673" y="8340"/>
                </a:cubicBezTo>
                <a:cubicBezTo>
                  <a:pt x="20658" y="8342"/>
                  <a:pt x="20645" y="8353"/>
                  <a:pt x="20643" y="8368"/>
                </a:cubicBezTo>
                <a:cubicBezTo>
                  <a:pt x="20636" y="8410"/>
                  <a:pt x="20624" y="8435"/>
                  <a:pt x="20592" y="8467"/>
                </a:cubicBezTo>
                <a:cubicBezTo>
                  <a:pt x="20476" y="8582"/>
                  <a:pt x="20358" y="8697"/>
                  <a:pt x="20236" y="8811"/>
                </a:cubicBezTo>
                <a:cubicBezTo>
                  <a:pt x="20205" y="8841"/>
                  <a:pt x="20177" y="8838"/>
                  <a:pt x="20138" y="8845"/>
                </a:cubicBezTo>
                <a:cubicBezTo>
                  <a:pt x="20130" y="8846"/>
                  <a:pt x="20125" y="8851"/>
                  <a:pt x="20124" y="8859"/>
                </a:cubicBezTo>
                <a:cubicBezTo>
                  <a:pt x="20117" y="8903"/>
                  <a:pt x="20109" y="8941"/>
                  <a:pt x="20074" y="8974"/>
                </a:cubicBezTo>
                <a:cubicBezTo>
                  <a:pt x="19801" y="9234"/>
                  <a:pt x="19540" y="9485"/>
                  <a:pt x="19292" y="9729"/>
                </a:cubicBezTo>
                <a:cubicBezTo>
                  <a:pt x="19261" y="9759"/>
                  <a:pt x="19239" y="9793"/>
                  <a:pt x="19225" y="9831"/>
                </a:cubicBezTo>
                <a:cubicBezTo>
                  <a:pt x="19215" y="9858"/>
                  <a:pt x="19210" y="9892"/>
                  <a:pt x="19210" y="9932"/>
                </a:cubicBezTo>
                <a:cubicBezTo>
                  <a:pt x="19214" y="10871"/>
                  <a:pt x="19215" y="11585"/>
                  <a:pt x="19211" y="12073"/>
                </a:cubicBezTo>
                <a:cubicBezTo>
                  <a:pt x="19210" y="12231"/>
                  <a:pt x="19082" y="12340"/>
                  <a:pt x="18972" y="12438"/>
                </a:cubicBezTo>
                <a:cubicBezTo>
                  <a:pt x="18949" y="12459"/>
                  <a:pt x="18918" y="12473"/>
                  <a:pt x="18879" y="12481"/>
                </a:cubicBezTo>
                <a:cubicBezTo>
                  <a:pt x="18874" y="12482"/>
                  <a:pt x="18871" y="12487"/>
                  <a:pt x="18872" y="12492"/>
                </a:cubicBezTo>
                <a:cubicBezTo>
                  <a:pt x="18872" y="12493"/>
                  <a:pt x="18872" y="12493"/>
                  <a:pt x="18873" y="12494"/>
                </a:cubicBezTo>
                <a:cubicBezTo>
                  <a:pt x="18887" y="12525"/>
                  <a:pt x="18900" y="12557"/>
                  <a:pt x="18901" y="12592"/>
                </a:cubicBezTo>
                <a:cubicBezTo>
                  <a:pt x="18902" y="12702"/>
                  <a:pt x="18902" y="12814"/>
                  <a:pt x="18900" y="12927"/>
                </a:cubicBezTo>
                <a:cubicBezTo>
                  <a:pt x="18898" y="13036"/>
                  <a:pt x="18856" y="13122"/>
                  <a:pt x="18773" y="13199"/>
                </a:cubicBezTo>
                <a:cubicBezTo>
                  <a:pt x="18725" y="13244"/>
                  <a:pt x="18677" y="13289"/>
                  <a:pt x="18630" y="13333"/>
                </a:cubicBezTo>
                <a:cubicBezTo>
                  <a:pt x="18522" y="13435"/>
                  <a:pt x="18528" y="13559"/>
                  <a:pt x="18533" y="13693"/>
                </a:cubicBezTo>
                <a:cubicBezTo>
                  <a:pt x="18538" y="13809"/>
                  <a:pt x="18504" y="13910"/>
                  <a:pt x="18423" y="13987"/>
                </a:cubicBezTo>
                <a:cubicBezTo>
                  <a:pt x="18351" y="14055"/>
                  <a:pt x="18279" y="14124"/>
                  <a:pt x="18206" y="14192"/>
                </a:cubicBezTo>
                <a:cubicBezTo>
                  <a:pt x="18186" y="14212"/>
                  <a:pt x="18157" y="14223"/>
                  <a:pt x="18118" y="14228"/>
                </a:cubicBezTo>
                <a:cubicBezTo>
                  <a:pt x="18113" y="14229"/>
                  <a:pt x="18109" y="14234"/>
                  <a:pt x="18110" y="14239"/>
                </a:cubicBezTo>
                <a:cubicBezTo>
                  <a:pt x="18110" y="14240"/>
                  <a:pt x="18110" y="14241"/>
                  <a:pt x="18111" y="14242"/>
                </a:cubicBezTo>
                <a:cubicBezTo>
                  <a:pt x="18156" y="14329"/>
                  <a:pt x="18158" y="14426"/>
                  <a:pt x="18115" y="14530"/>
                </a:cubicBezTo>
                <a:cubicBezTo>
                  <a:pt x="18098" y="14574"/>
                  <a:pt x="18047" y="14635"/>
                  <a:pt x="17962" y="14715"/>
                </a:cubicBezTo>
                <a:cubicBezTo>
                  <a:pt x="17869" y="14802"/>
                  <a:pt x="17781" y="14886"/>
                  <a:pt x="17697" y="14966"/>
                </a:cubicBezTo>
                <a:cubicBezTo>
                  <a:pt x="17624" y="15036"/>
                  <a:pt x="17533" y="15070"/>
                  <a:pt x="17425" y="15069"/>
                </a:cubicBezTo>
                <a:cubicBezTo>
                  <a:pt x="17047" y="15067"/>
                  <a:pt x="16685" y="15067"/>
                  <a:pt x="16338" y="15070"/>
                </a:cubicBezTo>
                <a:cubicBezTo>
                  <a:pt x="16256" y="15070"/>
                  <a:pt x="16178" y="15099"/>
                  <a:pt x="16123" y="15156"/>
                </a:cubicBezTo>
                <a:cubicBezTo>
                  <a:pt x="16080" y="15201"/>
                  <a:pt x="16039" y="15239"/>
                  <a:pt x="15974" y="15254"/>
                </a:cubicBezTo>
                <a:cubicBezTo>
                  <a:pt x="15969" y="15256"/>
                  <a:pt x="15965" y="15259"/>
                  <a:pt x="15963" y="15264"/>
                </a:cubicBezTo>
                <a:cubicBezTo>
                  <a:pt x="15942" y="15312"/>
                  <a:pt x="15911" y="15357"/>
                  <a:pt x="15870" y="15397"/>
                </a:cubicBezTo>
                <a:cubicBezTo>
                  <a:pt x="15758" y="15508"/>
                  <a:pt x="15667" y="15593"/>
                  <a:pt x="15597" y="15655"/>
                </a:cubicBezTo>
                <a:cubicBezTo>
                  <a:pt x="15533" y="15711"/>
                  <a:pt x="15433" y="15742"/>
                  <a:pt x="15342" y="15738"/>
                </a:cubicBezTo>
                <a:cubicBezTo>
                  <a:pt x="15209" y="15732"/>
                  <a:pt x="15133" y="15742"/>
                  <a:pt x="15035" y="15834"/>
                </a:cubicBezTo>
                <a:cubicBezTo>
                  <a:pt x="14836" y="16019"/>
                  <a:pt x="14643" y="16209"/>
                  <a:pt x="14448" y="16401"/>
                </a:cubicBezTo>
                <a:cubicBezTo>
                  <a:pt x="14408" y="16440"/>
                  <a:pt x="14379" y="16474"/>
                  <a:pt x="14320" y="16485"/>
                </a:cubicBezTo>
                <a:cubicBezTo>
                  <a:pt x="14309" y="16487"/>
                  <a:pt x="14298" y="16489"/>
                  <a:pt x="14287" y="16492"/>
                </a:cubicBezTo>
                <a:cubicBezTo>
                  <a:pt x="14280" y="16493"/>
                  <a:pt x="14274" y="16499"/>
                  <a:pt x="14274" y="16506"/>
                </a:cubicBezTo>
                <a:cubicBezTo>
                  <a:pt x="14268" y="16545"/>
                  <a:pt x="14254" y="16578"/>
                  <a:pt x="14229" y="16604"/>
                </a:cubicBezTo>
                <a:cubicBezTo>
                  <a:pt x="14146" y="16693"/>
                  <a:pt x="14060" y="16790"/>
                  <a:pt x="13947" y="16844"/>
                </a:cubicBezTo>
                <a:cubicBezTo>
                  <a:pt x="13941" y="16847"/>
                  <a:pt x="13939" y="16853"/>
                  <a:pt x="13941" y="16859"/>
                </a:cubicBezTo>
                <a:cubicBezTo>
                  <a:pt x="13942" y="16859"/>
                  <a:pt x="13942" y="16860"/>
                  <a:pt x="13942" y="16860"/>
                </a:cubicBezTo>
                <a:cubicBezTo>
                  <a:pt x="13967" y="16894"/>
                  <a:pt x="13979" y="16932"/>
                  <a:pt x="13979" y="16973"/>
                </a:cubicBezTo>
                <a:cubicBezTo>
                  <a:pt x="13980" y="17348"/>
                  <a:pt x="13980" y="17693"/>
                  <a:pt x="13978" y="18006"/>
                </a:cubicBezTo>
                <a:cubicBezTo>
                  <a:pt x="13978" y="18106"/>
                  <a:pt x="13934" y="18202"/>
                  <a:pt x="13859" y="18273"/>
                </a:cubicBezTo>
                <a:cubicBezTo>
                  <a:pt x="13697" y="18429"/>
                  <a:pt x="13527" y="18595"/>
                  <a:pt x="13351" y="18771"/>
                </a:cubicBezTo>
                <a:cubicBezTo>
                  <a:pt x="13317" y="18806"/>
                  <a:pt x="13278" y="18833"/>
                  <a:pt x="13237" y="18861"/>
                </a:cubicBezTo>
                <a:cubicBezTo>
                  <a:pt x="13231" y="18865"/>
                  <a:pt x="13229" y="18873"/>
                  <a:pt x="13232" y="18879"/>
                </a:cubicBezTo>
                <a:cubicBezTo>
                  <a:pt x="13265" y="18942"/>
                  <a:pt x="13257" y="19040"/>
                  <a:pt x="13249" y="19105"/>
                </a:cubicBezTo>
                <a:cubicBezTo>
                  <a:pt x="13240" y="19177"/>
                  <a:pt x="13194" y="19264"/>
                  <a:pt x="13134" y="19318"/>
                </a:cubicBezTo>
                <a:cubicBezTo>
                  <a:pt x="13047" y="19397"/>
                  <a:pt x="13036" y="19480"/>
                  <a:pt x="13039" y="19590"/>
                </a:cubicBezTo>
                <a:cubicBezTo>
                  <a:pt x="13042" y="19672"/>
                  <a:pt x="13001" y="19766"/>
                  <a:pt x="12947" y="19819"/>
                </a:cubicBezTo>
                <a:cubicBezTo>
                  <a:pt x="12773" y="19987"/>
                  <a:pt x="12599" y="20155"/>
                  <a:pt x="12428" y="20321"/>
                </a:cubicBezTo>
                <a:cubicBezTo>
                  <a:pt x="12393" y="20355"/>
                  <a:pt x="12356" y="20389"/>
                  <a:pt x="12318" y="20422"/>
                </a:cubicBezTo>
                <a:cubicBezTo>
                  <a:pt x="12306" y="20432"/>
                  <a:pt x="12293" y="20441"/>
                  <a:pt x="12277" y="20447"/>
                </a:cubicBezTo>
                <a:cubicBezTo>
                  <a:pt x="12235" y="20465"/>
                  <a:pt x="12189" y="20426"/>
                  <a:pt x="12192" y="20385"/>
                </a:cubicBezTo>
                <a:cubicBezTo>
                  <a:pt x="12200" y="20288"/>
                  <a:pt x="12251" y="20225"/>
                  <a:pt x="12330" y="20149"/>
                </a:cubicBezTo>
                <a:cubicBezTo>
                  <a:pt x="12438" y="20045"/>
                  <a:pt x="12545" y="19943"/>
                  <a:pt x="12650" y="19843"/>
                </a:cubicBezTo>
                <a:cubicBezTo>
                  <a:pt x="12696" y="19800"/>
                  <a:pt x="12743" y="19736"/>
                  <a:pt x="12737" y="19670"/>
                </a:cubicBezTo>
                <a:cubicBezTo>
                  <a:pt x="12736" y="19666"/>
                  <a:pt x="12734" y="19661"/>
                  <a:pt x="12730" y="19658"/>
                </a:cubicBezTo>
                <a:cubicBezTo>
                  <a:pt x="12661" y="19595"/>
                  <a:pt x="12533" y="19673"/>
                  <a:pt x="12481" y="19724"/>
                </a:cubicBezTo>
                <a:cubicBezTo>
                  <a:pt x="12347" y="19856"/>
                  <a:pt x="12220" y="19979"/>
                  <a:pt x="12100" y="20093"/>
                </a:cubicBezTo>
                <a:cubicBezTo>
                  <a:pt x="12036" y="20155"/>
                  <a:pt x="12004" y="20231"/>
                  <a:pt x="12004" y="20322"/>
                </a:cubicBezTo>
                <a:cubicBezTo>
                  <a:pt x="12004" y="20483"/>
                  <a:pt x="12005" y="20644"/>
                  <a:pt x="12007" y="20805"/>
                </a:cubicBezTo>
                <a:cubicBezTo>
                  <a:pt x="12008" y="20869"/>
                  <a:pt x="11997" y="20925"/>
                  <a:pt x="11976" y="20973"/>
                </a:cubicBezTo>
                <a:cubicBezTo>
                  <a:pt x="11959" y="21009"/>
                  <a:pt x="11926" y="21052"/>
                  <a:pt x="11874" y="21101"/>
                </a:cubicBezTo>
                <a:cubicBezTo>
                  <a:pt x="11717" y="21250"/>
                  <a:pt x="11573" y="21387"/>
                  <a:pt x="11442" y="21512"/>
                </a:cubicBezTo>
                <a:cubicBezTo>
                  <a:pt x="11413" y="21539"/>
                  <a:pt x="11348" y="21599"/>
                  <a:pt x="11306" y="21577"/>
                </a:cubicBezTo>
                <a:cubicBezTo>
                  <a:pt x="11273" y="21559"/>
                  <a:pt x="11256" y="21533"/>
                  <a:pt x="11257" y="21497"/>
                </a:cubicBezTo>
                <a:cubicBezTo>
                  <a:pt x="11257" y="21352"/>
                  <a:pt x="11258" y="21199"/>
                  <a:pt x="11258" y="21040"/>
                </a:cubicBezTo>
                <a:cubicBezTo>
                  <a:pt x="11259" y="20955"/>
                  <a:pt x="11226" y="20882"/>
                  <a:pt x="11161" y="20819"/>
                </a:cubicBezTo>
                <a:cubicBezTo>
                  <a:pt x="10885" y="20557"/>
                  <a:pt x="10607" y="20289"/>
                  <a:pt x="10327" y="20014"/>
                </a:cubicBezTo>
                <a:cubicBezTo>
                  <a:pt x="10225" y="19914"/>
                  <a:pt x="10150" y="19848"/>
                  <a:pt x="9995" y="19853"/>
                </a:cubicBezTo>
                <a:cubicBezTo>
                  <a:pt x="9899" y="19855"/>
                  <a:pt x="9813" y="19855"/>
                  <a:pt x="9726" y="19809"/>
                </a:cubicBezTo>
                <a:cubicBezTo>
                  <a:pt x="9690" y="19790"/>
                  <a:pt x="9651" y="19759"/>
                  <a:pt x="9608" y="19715"/>
                </a:cubicBezTo>
                <a:cubicBezTo>
                  <a:pt x="9565" y="19671"/>
                  <a:pt x="9522" y="19627"/>
                  <a:pt x="9477" y="19584"/>
                </a:cubicBezTo>
                <a:cubicBezTo>
                  <a:pt x="9374" y="19483"/>
                  <a:pt x="9270" y="19392"/>
                  <a:pt x="9175" y="19290"/>
                </a:cubicBezTo>
                <a:cubicBezTo>
                  <a:pt x="9072" y="19179"/>
                  <a:pt x="9159" y="19098"/>
                  <a:pt x="9241" y="19019"/>
                </a:cubicBezTo>
                <a:cubicBezTo>
                  <a:pt x="9921" y="18367"/>
                  <a:pt x="10379" y="17926"/>
                  <a:pt x="10615" y="17694"/>
                </a:cubicBezTo>
                <a:cubicBezTo>
                  <a:pt x="10703" y="17608"/>
                  <a:pt x="10795" y="17562"/>
                  <a:pt x="10920" y="17565"/>
                </a:cubicBezTo>
                <a:cubicBezTo>
                  <a:pt x="10991" y="17566"/>
                  <a:pt x="11064" y="17567"/>
                  <a:pt x="11140" y="17566"/>
                </a:cubicBezTo>
                <a:cubicBezTo>
                  <a:pt x="11149" y="17566"/>
                  <a:pt x="11152" y="17562"/>
                  <a:pt x="11148" y="17553"/>
                </a:cubicBezTo>
                <a:close/>
                <a:moveTo>
                  <a:pt x="6203" y="2097"/>
                </a:moveTo>
                <a:cubicBezTo>
                  <a:pt x="6272" y="2164"/>
                  <a:pt x="6319" y="2249"/>
                  <a:pt x="6320" y="2344"/>
                </a:cubicBezTo>
                <a:cubicBezTo>
                  <a:pt x="6323" y="2532"/>
                  <a:pt x="6323" y="2720"/>
                  <a:pt x="6320" y="2907"/>
                </a:cubicBezTo>
                <a:cubicBezTo>
                  <a:pt x="6319" y="2998"/>
                  <a:pt x="6353" y="3079"/>
                  <a:pt x="6420" y="3141"/>
                </a:cubicBezTo>
                <a:cubicBezTo>
                  <a:pt x="6499" y="3216"/>
                  <a:pt x="6582" y="3295"/>
                  <a:pt x="6666" y="3380"/>
                </a:cubicBezTo>
                <a:cubicBezTo>
                  <a:pt x="6671" y="3385"/>
                  <a:pt x="6676" y="3386"/>
                  <a:pt x="6682" y="3384"/>
                </a:cubicBezTo>
                <a:cubicBezTo>
                  <a:pt x="6687" y="3383"/>
                  <a:pt x="6691" y="3378"/>
                  <a:pt x="6691" y="3373"/>
                </a:cubicBezTo>
                <a:cubicBezTo>
                  <a:pt x="6689" y="3326"/>
                  <a:pt x="6687" y="3277"/>
                  <a:pt x="6685" y="3227"/>
                </a:cubicBezTo>
                <a:cubicBezTo>
                  <a:pt x="6684" y="3173"/>
                  <a:pt x="6691" y="3133"/>
                  <a:pt x="6707" y="3106"/>
                </a:cubicBezTo>
                <a:cubicBezTo>
                  <a:pt x="6736" y="3060"/>
                  <a:pt x="6778" y="3035"/>
                  <a:pt x="6833" y="3032"/>
                </a:cubicBezTo>
                <a:cubicBezTo>
                  <a:pt x="6878" y="3029"/>
                  <a:pt x="6925" y="3028"/>
                  <a:pt x="6972" y="3031"/>
                </a:cubicBezTo>
                <a:cubicBezTo>
                  <a:pt x="7088" y="3036"/>
                  <a:pt x="7180" y="3008"/>
                  <a:pt x="7263" y="2928"/>
                </a:cubicBezTo>
                <a:cubicBezTo>
                  <a:pt x="7364" y="2832"/>
                  <a:pt x="7468" y="2733"/>
                  <a:pt x="7576" y="2629"/>
                </a:cubicBezTo>
                <a:cubicBezTo>
                  <a:pt x="7643" y="2564"/>
                  <a:pt x="7747" y="2536"/>
                  <a:pt x="7850" y="2537"/>
                </a:cubicBezTo>
                <a:cubicBezTo>
                  <a:pt x="7967" y="2539"/>
                  <a:pt x="8077" y="2540"/>
                  <a:pt x="8177" y="2539"/>
                </a:cubicBezTo>
                <a:cubicBezTo>
                  <a:pt x="8242" y="2539"/>
                  <a:pt x="8274" y="2506"/>
                  <a:pt x="8274" y="2438"/>
                </a:cubicBezTo>
                <a:cubicBezTo>
                  <a:pt x="8273" y="2238"/>
                  <a:pt x="8274" y="2033"/>
                  <a:pt x="8275" y="1825"/>
                </a:cubicBezTo>
                <a:cubicBezTo>
                  <a:pt x="8275" y="1775"/>
                  <a:pt x="8222" y="1746"/>
                  <a:pt x="8175" y="1746"/>
                </a:cubicBezTo>
                <a:cubicBezTo>
                  <a:pt x="8087" y="1746"/>
                  <a:pt x="7996" y="1745"/>
                  <a:pt x="7902" y="1745"/>
                </a:cubicBezTo>
                <a:cubicBezTo>
                  <a:pt x="7855" y="1745"/>
                  <a:pt x="7819" y="1736"/>
                  <a:pt x="7794" y="1718"/>
                </a:cubicBezTo>
                <a:cubicBezTo>
                  <a:pt x="7751" y="1687"/>
                  <a:pt x="7730" y="1647"/>
                  <a:pt x="7730" y="1599"/>
                </a:cubicBezTo>
                <a:cubicBezTo>
                  <a:pt x="7728" y="1182"/>
                  <a:pt x="7728" y="725"/>
                  <a:pt x="7730" y="228"/>
                </a:cubicBezTo>
                <a:cubicBezTo>
                  <a:pt x="7731" y="146"/>
                  <a:pt x="7734" y="69"/>
                  <a:pt x="7626" y="69"/>
                </a:cubicBezTo>
                <a:cubicBezTo>
                  <a:pt x="7519" y="70"/>
                  <a:pt x="7415" y="70"/>
                  <a:pt x="7315" y="69"/>
                </a:cubicBezTo>
                <a:cubicBezTo>
                  <a:pt x="7229" y="69"/>
                  <a:pt x="7146" y="102"/>
                  <a:pt x="7085" y="162"/>
                </a:cubicBezTo>
                <a:cubicBezTo>
                  <a:pt x="6937" y="307"/>
                  <a:pt x="6786" y="453"/>
                  <a:pt x="6631" y="602"/>
                </a:cubicBezTo>
                <a:cubicBezTo>
                  <a:pt x="6573" y="658"/>
                  <a:pt x="6488" y="694"/>
                  <a:pt x="6408" y="699"/>
                </a:cubicBezTo>
                <a:cubicBezTo>
                  <a:pt x="6367" y="701"/>
                  <a:pt x="6328" y="702"/>
                  <a:pt x="6290" y="702"/>
                </a:cubicBezTo>
                <a:cubicBezTo>
                  <a:pt x="5989" y="700"/>
                  <a:pt x="5708" y="700"/>
                  <a:pt x="5448" y="702"/>
                </a:cubicBezTo>
                <a:cubicBezTo>
                  <a:pt x="5391" y="702"/>
                  <a:pt x="5345" y="721"/>
                  <a:pt x="5342" y="782"/>
                </a:cubicBezTo>
                <a:cubicBezTo>
                  <a:pt x="5337" y="925"/>
                  <a:pt x="5338" y="1054"/>
                  <a:pt x="5344" y="1170"/>
                </a:cubicBezTo>
                <a:cubicBezTo>
                  <a:pt x="5350" y="1292"/>
                  <a:pt x="5433" y="1356"/>
                  <a:pt x="5514" y="1434"/>
                </a:cubicBezTo>
                <a:cubicBezTo>
                  <a:pt x="5742" y="1653"/>
                  <a:pt x="5971" y="1874"/>
                  <a:pt x="6203" y="2097"/>
                </a:cubicBezTo>
                <a:close/>
                <a:moveTo>
                  <a:pt x="12823" y="1703"/>
                </a:moveTo>
                <a:cubicBezTo>
                  <a:pt x="12724" y="1708"/>
                  <a:pt x="12631" y="1645"/>
                  <a:pt x="12632" y="1542"/>
                </a:cubicBezTo>
                <a:cubicBezTo>
                  <a:pt x="12635" y="1378"/>
                  <a:pt x="12636" y="1190"/>
                  <a:pt x="12636" y="980"/>
                </a:cubicBezTo>
                <a:cubicBezTo>
                  <a:pt x="12636" y="877"/>
                  <a:pt x="12622" y="801"/>
                  <a:pt x="12548" y="729"/>
                </a:cubicBezTo>
                <a:cubicBezTo>
                  <a:pt x="12481" y="663"/>
                  <a:pt x="12412" y="598"/>
                  <a:pt x="12339" y="531"/>
                </a:cubicBezTo>
                <a:cubicBezTo>
                  <a:pt x="12297" y="493"/>
                  <a:pt x="12256" y="493"/>
                  <a:pt x="12215" y="531"/>
                </a:cubicBezTo>
                <a:cubicBezTo>
                  <a:pt x="12117" y="622"/>
                  <a:pt x="12019" y="715"/>
                  <a:pt x="11923" y="808"/>
                </a:cubicBezTo>
                <a:cubicBezTo>
                  <a:pt x="11874" y="856"/>
                  <a:pt x="11844" y="907"/>
                  <a:pt x="11833" y="960"/>
                </a:cubicBezTo>
                <a:cubicBezTo>
                  <a:pt x="11822" y="1015"/>
                  <a:pt x="11833" y="1075"/>
                  <a:pt x="11821" y="1131"/>
                </a:cubicBezTo>
                <a:cubicBezTo>
                  <a:pt x="11795" y="1245"/>
                  <a:pt x="11732" y="1297"/>
                  <a:pt x="11627" y="1397"/>
                </a:cubicBezTo>
                <a:cubicBezTo>
                  <a:pt x="11548" y="1473"/>
                  <a:pt x="11469" y="1549"/>
                  <a:pt x="11389" y="1625"/>
                </a:cubicBezTo>
                <a:cubicBezTo>
                  <a:pt x="11337" y="1675"/>
                  <a:pt x="11295" y="1708"/>
                  <a:pt x="11264" y="1725"/>
                </a:cubicBezTo>
                <a:cubicBezTo>
                  <a:pt x="11213" y="1751"/>
                  <a:pt x="11156" y="1765"/>
                  <a:pt x="11094" y="1765"/>
                </a:cubicBezTo>
                <a:cubicBezTo>
                  <a:pt x="10901" y="1766"/>
                  <a:pt x="10713" y="1766"/>
                  <a:pt x="10529" y="1764"/>
                </a:cubicBezTo>
                <a:cubicBezTo>
                  <a:pt x="10513" y="1764"/>
                  <a:pt x="10511" y="1770"/>
                  <a:pt x="10522" y="1781"/>
                </a:cubicBezTo>
                <a:cubicBezTo>
                  <a:pt x="10982" y="2220"/>
                  <a:pt x="11443" y="2665"/>
                  <a:pt x="11907" y="3115"/>
                </a:cubicBezTo>
                <a:cubicBezTo>
                  <a:pt x="11983" y="3189"/>
                  <a:pt x="12033" y="3166"/>
                  <a:pt x="12100" y="3101"/>
                </a:cubicBezTo>
                <a:cubicBezTo>
                  <a:pt x="12350" y="2854"/>
                  <a:pt x="12623" y="2594"/>
                  <a:pt x="12886" y="2341"/>
                </a:cubicBezTo>
                <a:cubicBezTo>
                  <a:pt x="12958" y="2270"/>
                  <a:pt x="13000" y="2213"/>
                  <a:pt x="13004" y="2118"/>
                </a:cubicBezTo>
                <a:cubicBezTo>
                  <a:pt x="13008" y="2021"/>
                  <a:pt x="13010" y="1912"/>
                  <a:pt x="13008" y="1793"/>
                </a:cubicBezTo>
                <a:cubicBezTo>
                  <a:pt x="13006" y="1687"/>
                  <a:pt x="12896" y="1700"/>
                  <a:pt x="12823" y="1703"/>
                </a:cubicBezTo>
                <a:close/>
                <a:moveTo>
                  <a:pt x="8422" y="6256"/>
                </a:moveTo>
                <a:cubicBezTo>
                  <a:pt x="8420" y="6169"/>
                  <a:pt x="8467" y="6081"/>
                  <a:pt x="8528" y="6025"/>
                </a:cubicBezTo>
                <a:cubicBezTo>
                  <a:pt x="8810" y="5765"/>
                  <a:pt x="9106" y="5492"/>
                  <a:pt x="9417" y="5207"/>
                </a:cubicBezTo>
                <a:cubicBezTo>
                  <a:pt x="9464" y="5164"/>
                  <a:pt x="9496" y="5119"/>
                  <a:pt x="9514" y="5073"/>
                </a:cubicBezTo>
                <a:cubicBezTo>
                  <a:pt x="9529" y="5036"/>
                  <a:pt x="9536" y="4991"/>
                  <a:pt x="9536" y="4938"/>
                </a:cubicBezTo>
                <a:cubicBezTo>
                  <a:pt x="9536" y="4679"/>
                  <a:pt x="9536" y="4436"/>
                  <a:pt x="9535" y="4212"/>
                </a:cubicBezTo>
                <a:cubicBezTo>
                  <a:pt x="9535" y="4139"/>
                  <a:pt x="9511" y="4050"/>
                  <a:pt x="9456" y="3997"/>
                </a:cubicBezTo>
                <a:cubicBezTo>
                  <a:pt x="9100" y="3654"/>
                  <a:pt x="8748" y="3315"/>
                  <a:pt x="8399" y="2981"/>
                </a:cubicBezTo>
                <a:cubicBezTo>
                  <a:pt x="8317" y="2902"/>
                  <a:pt x="8274" y="2804"/>
                  <a:pt x="8273" y="2691"/>
                </a:cubicBezTo>
                <a:cubicBezTo>
                  <a:pt x="8272" y="2635"/>
                  <a:pt x="8244" y="2606"/>
                  <a:pt x="8188" y="2606"/>
                </a:cubicBezTo>
                <a:cubicBezTo>
                  <a:pt x="8088" y="2605"/>
                  <a:pt x="7978" y="2604"/>
                  <a:pt x="7857" y="2604"/>
                </a:cubicBezTo>
                <a:cubicBezTo>
                  <a:pt x="7743" y="2603"/>
                  <a:pt x="7665" y="2637"/>
                  <a:pt x="7589" y="2712"/>
                </a:cubicBezTo>
                <a:cubicBezTo>
                  <a:pt x="7506" y="2794"/>
                  <a:pt x="7422" y="2876"/>
                  <a:pt x="7336" y="2960"/>
                </a:cubicBezTo>
                <a:cubicBezTo>
                  <a:pt x="7255" y="3040"/>
                  <a:pt x="7166" y="3086"/>
                  <a:pt x="7071" y="3097"/>
                </a:cubicBezTo>
                <a:cubicBezTo>
                  <a:pt x="6992" y="3107"/>
                  <a:pt x="6902" y="3089"/>
                  <a:pt x="6823" y="3102"/>
                </a:cubicBezTo>
                <a:cubicBezTo>
                  <a:pt x="6777" y="3110"/>
                  <a:pt x="6754" y="3138"/>
                  <a:pt x="6755" y="3187"/>
                </a:cubicBezTo>
                <a:cubicBezTo>
                  <a:pt x="6756" y="3248"/>
                  <a:pt x="6756" y="3309"/>
                  <a:pt x="6756" y="3371"/>
                </a:cubicBezTo>
                <a:cubicBezTo>
                  <a:pt x="6756" y="3402"/>
                  <a:pt x="6744" y="3426"/>
                  <a:pt x="6720" y="3441"/>
                </a:cubicBezTo>
                <a:cubicBezTo>
                  <a:pt x="6682" y="3467"/>
                  <a:pt x="6633" y="3438"/>
                  <a:pt x="6604" y="3410"/>
                </a:cubicBezTo>
                <a:cubicBezTo>
                  <a:pt x="6515" y="3326"/>
                  <a:pt x="6430" y="3244"/>
                  <a:pt x="6348" y="3165"/>
                </a:cubicBezTo>
                <a:cubicBezTo>
                  <a:pt x="6282" y="3101"/>
                  <a:pt x="6253" y="3007"/>
                  <a:pt x="6254" y="2915"/>
                </a:cubicBezTo>
                <a:cubicBezTo>
                  <a:pt x="6256" y="2743"/>
                  <a:pt x="6258" y="2561"/>
                  <a:pt x="6258" y="2369"/>
                </a:cubicBezTo>
                <a:cubicBezTo>
                  <a:pt x="6258" y="2292"/>
                  <a:pt x="6231" y="2226"/>
                  <a:pt x="6176" y="2170"/>
                </a:cubicBezTo>
                <a:cubicBezTo>
                  <a:pt x="6063" y="2054"/>
                  <a:pt x="5906" y="1903"/>
                  <a:pt x="5707" y="1715"/>
                </a:cubicBezTo>
                <a:cubicBezTo>
                  <a:pt x="5663" y="1674"/>
                  <a:pt x="5619" y="1674"/>
                  <a:pt x="5574" y="1717"/>
                </a:cubicBezTo>
                <a:cubicBezTo>
                  <a:pt x="5380" y="1903"/>
                  <a:pt x="5187" y="2089"/>
                  <a:pt x="4995" y="2275"/>
                </a:cubicBezTo>
                <a:cubicBezTo>
                  <a:pt x="4921" y="2347"/>
                  <a:pt x="4830" y="2383"/>
                  <a:pt x="4724" y="2382"/>
                </a:cubicBezTo>
                <a:cubicBezTo>
                  <a:pt x="4593" y="2382"/>
                  <a:pt x="4456" y="2382"/>
                  <a:pt x="4310" y="2384"/>
                </a:cubicBezTo>
                <a:cubicBezTo>
                  <a:pt x="4193" y="2385"/>
                  <a:pt x="4079" y="2363"/>
                  <a:pt x="4003" y="2290"/>
                </a:cubicBezTo>
                <a:cubicBezTo>
                  <a:pt x="3866" y="2157"/>
                  <a:pt x="3725" y="2022"/>
                  <a:pt x="3580" y="1886"/>
                </a:cubicBezTo>
                <a:cubicBezTo>
                  <a:pt x="3518" y="1828"/>
                  <a:pt x="3462" y="1791"/>
                  <a:pt x="3380" y="1791"/>
                </a:cubicBezTo>
                <a:cubicBezTo>
                  <a:pt x="3063" y="1793"/>
                  <a:pt x="2762" y="1793"/>
                  <a:pt x="2476" y="1791"/>
                </a:cubicBezTo>
                <a:cubicBezTo>
                  <a:pt x="2365" y="1790"/>
                  <a:pt x="2340" y="1816"/>
                  <a:pt x="2340" y="1920"/>
                </a:cubicBezTo>
                <a:cubicBezTo>
                  <a:pt x="2339" y="2888"/>
                  <a:pt x="2340" y="3905"/>
                  <a:pt x="2340" y="4972"/>
                </a:cubicBezTo>
                <a:cubicBezTo>
                  <a:pt x="2340" y="5056"/>
                  <a:pt x="2355" y="5140"/>
                  <a:pt x="2264" y="5190"/>
                </a:cubicBezTo>
                <a:cubicBezTo>
                  <a:pt x="2237" y="5206"/>
                  <a:pt x="2201" y="5213"/>
                  <a:pt x="2158" y="5213"/>
                </a:cubicBezTo>
                <a:cubicBezTo>
                  <a:pt x="1847" y="5211"/>
                  <a:pt x="1527" y="5211"/>
                  <a:pt x="1196" y="5213"/>
                </a:cubicBezTo>
                <a:cubicBezTo>
                  <a:pt x="1104" y="5213"/>
                  <a:pt x="1029" y="5248"/>
                  <a:pt x="960" y="5314"/>
                </a:cubicBezTo>
                <a:cubicBezTo>
                  <a:pt x="706" y="5561"/>
                  <a:pt x="438" y="5820"/>
                  <a:pt x="157" y="6091"/>
                </a:cubicBezTo>
                <a:cubicBezTo>
                  <a:pt x="104" y="6142"/>
                  <a:pt x="75" y="6216"/>
                  <a:pt x="74" y="6291"/>
                </a:cubicBezTo>
                <a:cubicBezTo>
                  <a:pt x="72" y="6502"/>
                  <a:pt x="70" y="6723"/>
                  <a:pt x="70" y="6952"/>
                </a:cubicBezTo>
                <a:cubicBezTo>
                  <a:pt x="70" y="7021"/>
                  <a:pt x="108" y="7056"/>
                  <a:pt x="183" y="7056"/>
                </a:cubicBezTo>
                <a:cubicBezTo>
                  <a:pt x="388" y="7055"/>
                  <a:pt x="595" y="7056"/>
                  <a:pt x="803" y="7057"/>
                </a:cubicBezTo>
                <a:cubicBezTo>
                  <a:pt x="1284" y="7060"/>
                  <a:pt x="1800" y="7061"/>
                  <a:pt x="2352" y="7058"/>
                </a:cubicBezTo>
                <a:cubicBezTo>
                  <a:pt x="2536" y="7058"/>
                  <a:pt x="2743" y="7044"/>
                  <a:pt x="2912" y="7058"/>
                </a:cubicBezTo>
                <a:cubicBezTo>
                  <a:pt x="2998" y="7065"/>
                  <a:pt x="3068" y="7094"/>
                  <a:pt x="3120" y="7144"/>
                </a:cubicBezTo>
                <a:cubicBezTo>
                  <a:pt x="3326" y="7341"/>
                  <a:pt x="3518" y="7526"/>
                  <a:pt x="3697" y="7699"/>
                </a:cubicBezTo>
                <a:cubicBezTo>
                  <a:pt x="3770" y="7769"/>
                  <a:pt x="3869" y="7856"/>
                  <a:pt x="3955" y="7944"/>
                </a:cubicBezTo>
                <a:cubicBezTo>
                  <a:pt x="4023" y="8014"/>
                  <a:pt x="4107" y="8086"/>
                  <a:pt x="4201" y="8088"/>
                </a:cubicBezTo>
                <a:cubicBezTo>
                  <a:pt x="4309" y="8090"/>
                  <a:pt x="4425" y="8090"/>
                  <a:pt x="4548" y="8089"/>
                </a:cubicBezTo>
                <a:cubicBezTo>
                  <a:pt x="4687" y="8088"/>
                  <a:pt x="4753" y="8014"/>
                  <a:pt x="4842" y="7927"/>
                </a:cubicBezTo>
                <a:cubicBezTo>
                  <a:pt x="5148" y="7632"/>
                  <a:pt x="5481" y="7311"/>
                  <a:pt x="5842" y="6965"/>
                </a:cubicBezTo>
                <a:cubicBezTo>
                  <a:pt x="5912" y="6898"/>
                  <a:pt x="5997" y="6866"/>
                  <a:pt x="6079" y="6943"/>
                </a:cubicBezTo>
                <a:cubicBezTo>
                  <a:pt x="6205" y="7059"/>
                  <a:pt x="6327" y="7176"/>
                  <a:pt x="6446" y="7293"/>
                </a:cubicBezTo>
                <a:cubicBezTo>
                  <a:pt x="6472" y="7319"/>
                  <a:pt x="6512" y="7340"/>
                  <a:pt x="6566" y="7357"/>
                </a:cubicBezTo>
                <a:cubicBezTo>
                  <a:pt x="6615" y="7372"/>
                  <a:pt x="6667" y="7365"/>
                  <a:pt x="6717" y="7364"/>
                </a:cubicBezTo>
                <a:cubicBezTo>
                  <a:pt x="6755" y="7363"/>
                  <a:pt x="6793" y="7363"/>
                  <a:pt x="6832" y="7366"/>
                </a:cubicBezTo>
                <a:cubicBezTo>
                  <a:pt x="6936" y="7372"/>
                  <a:pt x="7040" y="7362"/>
                  <a:pt x="7144" y="7363"/>
                </a:cubicBezTo>
                <a:cubicBezTo>
                  <a:pt x="7485" y="7366"/>
                  <a:pt x="7876" y="7367"/>
                  <a:pt x="8317" y="7365"/>
                </a:cubicBezTo>
                <a:cubicBezTo>
                  <a:pt x="8378" y="7365"/>
                  <a:pt x="8425" y="7331"/>
                  <a:pt x="8424" y="7267"/>
                </a:cubicBezTo>
                <a:cubicBezTo>
                  <a:pt x="8424" y="7175"/>
                  <a:pt x="8423" y="7090"/>
                  <a:pt x="8424" y="7012"/>
                </a:cubicBezTo>
                <a:cubicBezTo>
                  <a:pt x="8427" y="6763"/>
                  <a:pt x="8426" y="6511"/>
                  <a:pt x="8422" y="6256"/>
                </a:cubicBezTo>
                <a:close/>
                <a:moveTo>
                  <a:pt x="9500" y="3946"/>
                </a:moveTo>
                <a:cubicBezTo>
                  <a:pt x="9561" y="4005"/>
                  <a:pt x="9597" y="4096"/>
                  <a:pt x="9597" y="4177"/>
                </a:cubicBezTo>
                <a:cubicBezTo>
                  <a:pt x="9597" y="4441"/>
                  <a:pt x="9598" y="4686"/>
                  <a:pt x="9600" y="4913"/>
                </a:cubicBezTo>
                <a:cubicBezTo>
                  <a:pt x="9601" y="5015"/>
                  <a:pt x="9588" y="5133"/>
                  <a:pt x="9513" y="5206"/>
                </a:cubicBezTo>
                <a:cubicBezTo>
                  <a:pt x="9427" y="5290"/>
                  <a:pt x="9331" y="5379"/>
                  <a:pt x="9225" y="5473"/>
                </a:cubicBezTo>
                <a:cubicBezTo>
                  <a:pt x="9002" y="5669"/>
                  <a:pt x="8787" y="5875"/>
                  <a:pt x="8575" y="6073"/>
                </a:cubicBezTo>
                <a:cubicBezTo>
                  <a:pt x="8523" y="6122"/>
                  <a:pt x="8496" y="6178"/>
                  <a:pt x="8494" y="6240"/>
                </a:cubicBezTo>
                <a:cubicBezTo>
                  <a:pt x="8491" y="6355"/>
                  <a:pt x="8489" y="6458"/>
                  <a:pt x="8490" y="6550"/>
                </a:cubicBezTo>
                <a:cubicBezTo>
                  <a:pt x="8491" y="6705"/>
                  <a:pt x="8484" y="6787"/>
                  <a:pt x="8587" y="6886"/>
                </a:cubicBezTo>
                <a:cubicBezTo>
                  <a:pt x="8899" y="7187"/>
                  <a:pt x="9221" y="7497"/>
                  <a:pt x="9553" y="7819"/>
                </a:cubicBezTo>
                <a:cubicBezTo>
                  <a:pt x="9612" y="7876"/>
                  <a:pt x="9684" y="7900"/>
                  <a:pt x="9773" y="7900"/>
                </a:cubicBezTo>
                <a:cubicBezTo>
                  <a:pt x="10813" y="7902"/>
                  <a:pt x="11874" y="7902"/>
                  <a:pt x="12957" y="7901"/>
                </a:cubicBezTo>
                <a:cubicBezTo>
                  <a:pt x="13037" y="7901"/>
                  <a:pt x="13112" y="7876"/>
                  <a:pt x="13169" y="7823"/>
                </a:cubicBezTo>
                <a:cubicBezTo>
                  <a:pt x="13260" y="7737"/>
                  <a:pt x="13381" y="7622"/>
                  <a:pt x="13531" y="7477"/>
                </a:cubicBezTo>
                <a:cubicBezTo>
                  <a:pt x="13593" y="7417"/>
                  <a:pt x="13624" y="7346"/>
                  <a:pt x="13623" y="7265"/>
                </a:cubicBezTo>
                <a:cubicBezTo>
                  <a:pt x="13622" y="7080"/>
                  <a:pt x="13622" y="6885"/>
                  <a:pt x="13622" y="6680"/>
                </a:cubicBezTo>
                <a:cubicBezTo>
                  <a:pt x="13622" y="6586"/>
                  <a:pt x="13657" y="6506"/>
                  <a:pt x="13727" y="6439"/>
                </a:cubicBezTo>
                <a:cubicBezTo>
                  <a:pt x="13781" y="6387"/>
                  <a:pt x="13832" y="6337"/>
                  <a:pt x="13879" y="6288"/>
                </a:cubicBezTo>
                <a:cubicBezTo>
                  <a:pt x="13941" y="6223"/>
                  <a:pt x="13971" y="6148"/>
                  <a:pt x="13969" y="6061"/>
                </a:cubicBezTo>
                <a:cubicBezTo>
                  <a:pt x="13966" y="5939"/>
                  <a:pt x="13966" y="5820"/>
                  <a:pt x="13969" y="5702"/>
                </a:cubicBezTo>
                <a:cubicBezTo>
                  <a:pt x="13971" y="5648"/>
                  <a:pt x="13969" y="5592"/>
                  <a:pt x="13966" y="5536"/>
                </a:cubicBezTo>
                <a:cubicBezTo>
                  <a:pt x="13958" y="5423"/>
                  <a:pt x="13960" y="5300"/>
                  <a:pt x="14035" y="5214"/>
                </a:cubicBezTo>
                <a:cubicBezTo>
                  <a:pt x="14062" y="5183"/>
                  <a:pt x="14092" y="5151"/>
                  <a:pt x="14126" y="5119"/>
                </a:cubicBezTo>
                <a:cubicBezTo>
                  <a:pt x="14274" y="4976"/>
                  <a:pt x="14428" y="4829"/>
                  <a:pt x="14588" y="4677"/>
                </a:cubicBezTo>
                <a:cubicBezTo>
                  <a:pt x="14645" y="4623"/>
                  <a:pt x="14675" y="4556"/>
                  <a:pt x="14678" y="4475"/>
                </a:cubicBezTo>
                <a:cubicBezTo>
                  <a:pt x="14681" y="4384"/>
                  <a:pt x="14680" y="4293"/>
                  <a:pt x="14676" y="4202"/>
                </a:cubicBezTo>
                <a:cubicBezTo>
                  <a:pt x="14672" y="4090"/>
                  <a:pt x="14697" y="3997"/>
                  <a:pt x="14775" y="3918"/>
                </a:cubicBezTo>
                <a:cubicBezTo>
                  <a:pt x="14936" y="3757"/>
                  <a:pt x="15104" y="3594"/>
                  <a:pt x="15279" y="3430"/>
                </a:cubicBezTo>
                <a:cubicBezTo>
                  <a:pt x="15322" y="3390"/>
                  <a:pt x="15326" y="3349"/>
                  <a:pt x="15291" y="3306"/>
                </a:cubicBezTo>
                <a:cubicBezTo>
                  <a:pt x="15210" y="3208"/>
                  <a:pt x="15083" y="3108"/>
                  <a:pt x="14983" y="3006"/>
                </a:cubicBezTo>
                <a:cubicBezTo>
                  <a:pt x="14907" y="2928"/>
                  <a:pt x="14833" y="2857"/>
                  <a:pt x="14713" y="2857"/>
                </a:cubicBezTo>
                <a:cubicBezTo>
                  <a:pt x="14349" y="2857"/>
                  <a:pt x="14044" y="2858"/>
                  <a:pt x="13798" y="2860"/>
                </a:cubicBezTo>
                <a:cubicBezTo>
                  <a:pt x="13699" y="2861"/>
                  <a:pt x="13617" y="2833"/>
                  <a:pt x="13552" y="2776"/>
                </a:cubicBezTo>
                <a:cubicBezTo>
                  <a:pt x="13469" y="2704"/>
                  <a:pt x="13343" y="2584"/>
                  <a:pt x="13173" y="2414"/>
                </a:cubicBezTo>
                <a:cubicBezTo>
                  <a:pt x="13129" y="2370"/>
                  <a:pt x="13100" y="2344"/>
                  <a:pt x="13085" y="2335"/>
                </a:cubicBezTo>
                <a:cubicBezTo>
                  <a:pt x="13047" y="2313"/>
                  <a:pt x="13004" y="2325"/>
                  <a:pt x="12955" y="2372"/>
                </a:cubicBezTo>
                <a:cubicBezTo>
                  <a:pt x="12674" y="2643"/>
                  <a:pt x="12389" y="2917"/>
                  <a:pt x="12100" y="3195"/>
                </a:cubicBezTo>
                <a:cubicBezTo>
                  <a:pt x="12055" y="3238"/>
                  <a:pt x="12005" y="3253"/>
                  <a:pt x="11950" y="3242"/>
                </a:cubicBezTo>
                <a:cubicBezTo>
                  <a:pt x="11921" y="3236"/>
                  <a:pt x="11889" y="3215"/>
                  <a:pt x="11854" y="3181"/>
                </a:cubicBezTo>
                <a:cubicBezTo>
                  <a:pt x="11819" y="3147"/>
                  <a:pt x="11782" y="3111"/>
                  <a:pt x="11744" y="3075"/>
                </a:cubicBezTo>
                <a:cubicBezTo>
                  <a:pt x="11306" y="2655"/>
                  <a:pt x="10888" y="2253"/>
                  <a:pt x="10490" y="1868"/>
                </a:cubicBezTo>
                <a:cubicBezTo>
                  <a:pt x="10473" y="1852"/>
                  <a:pt x="10457" y="1835"/>
                  <a:pt x="10443" y="1818"/>
                </a:cubicBezTo>
                <a:cubicBezTo>
                  <a:pt x="10406" y="1776"/>
                  <a:pt x="10358" y="1754"/>
                  <a:pt x="10298" y="1752"/>
                </a:cubicBezTo>
                <a:cubicBezTo>
                  <a:pt x="10200" y="1749"/>
                  <a:pt x="10095" y="1747"/>
                  <a:pt x="9984" y="1747"/>
                </a:cubicBezTo>
                <a:cubicBezTo>
                  <a:pt x="9439" y="1744"/>
                  <a:pt x="8924" y="1744"/>
                  <a:pt x="8438" y="1747"/>
                </a:cubicBezTo>
                <a:cubicBezTo>
                  <a:pt x="8399" y="1747"/>
                  <a:pt x="8371" y="1762"/>
                  <a:pt x="8355" y="1792"/>
                </a:cubicBezTo>
                <a:cubicBezTo>
                  <a:pt x="8346" y="1810"/>
                  <a:pt x="8341" y="1837"/>
                  <a:pt x="8342" y="1874"/>
                </a:cubicBezTo>
                <a:cubicBezTo>
                  <a:pt x="8345" y="2100"/>
                  <a:pt x="8346" y="2323"/>
                  <a:pt x="8342" y="2546"/>
                </a:cubicBezTo>
                <a:cubicBezTo>
                  <a:pt x="8341" y="2637"/>
                  <a:pt x="8342" y="2701"/>
                  <a:pt x="8346" y="2741"/>
                </a:cubicBezTo>
                <a:cubicBezTo>
                  <a:pt x="8354" y="2809"/>
                  <a:pt x="8383" y="2868"/>
                  <a:pt x="8433" y="2916"/>
                </a:cubicBezTo>
                <a:cubicBezTo>
                  <a:pt x="8788" y="3259"/>
                  <a:pt x="9143" y="3602"/>
                  <a:pt x="9500" y="3946"/>
                </a:cubicBezTo>
                <a:close/>
                <a:moveTo>
                  <a:pt x="14298" y="5628"/>
                </a:moveTo>
                <a:cubicBezTo>
                  <a:pt x="14404" y="5629"/>
                  <a:pt x="14466" y="5700"/>
                  <a:pt x="14466" y="5798"/>
                </a:cubicBezTo>
                <a:cubicBezTo>
                  <a:pt x="14467" y="6013"/>
                  <a:pt x="14465" y="6220"/>
                  <a:pt x="14462" y="6419"/>
                </a:cubicBezTo>
                <a:cubicBezTo>
                  <a:pt x="14461" y="6497"/>
                  <a:pt x="14480" y="6564"/>
                  <a:pt x="14530" y="6620"/>
                </a:cubicBezTo>
                <a:cubicBezTo>
                  <a:pt x="14595" y="6691"/>
                  <a:pt x="14679" y="6773"/>
                  <a:pt x="14780" y="6866"/>
                </a:cubicBezTo>
                <a:cubicBezTo>
                  <a:pt x="14870" y="6947"/>
                  <a:pt x="14935" y="7032"/>
                  <a:pt x="14938" y="7155"/>
                </a:cubicBezTo>
                <a:cubicBezTo>
                  <a:pt x="14940" y="7250"/>
                  <a:pt x="14941" y="7347"/>
                  <a:pt x="14938" y="7444"/>
                </a:cubicBezTo>
                <a:cubicBezTo>
                  <a:pt x="14936" y="7547"/>
                  <a:pt x="14961" y="7637"/>
                  <a:pt x="15033" y="7705"/>
                </a:cubicBezTo>
                <a:cubicBezTo>
                  <a:pt x="15104" y="7774"/>
                  <a:pt x="15170" y="7839"/>
                  <a:pt x="15230" y="7901"/>
                </a:cubicBezTo>
                <a:cubicBezTo>
                  <a:pt x="15312" y="7986"/>
                  <a:pt x="15401" y="8065"/>
                  <a:pt x="15482" y="8151"/>
                </a:cubicBezTo>
                <a:cubicBezTo>
                  <a:pt x="15486" y="8155"/>
                  <a:pt x="15492" y="8155"/>
                  <a:pt x="15495" y="8152"/>
                </a:cubicBezTo>
                <a:cubicBezTo>
                  <a:pt x="15497" y="8150"/>
                  <a:pt x="15498" y="8148"/>
                  <a:pt x="15498" y="8146"/>
                </a:cubicBezTo>
                <a:cubicBezTo>
                  <a:pt x="15502" y="8110"/>
                  <a:pt x="15496" y="8075"/>
                  <a:pt x="15496" y="8039"/>
                </a:cubicBezTo>
                <a:cubicBezTo>
                  <a:pt x="15494" y="7748"/>
                  <a:pt x="15494" y="7458"/>
                  <a:pt x="15497" y="7170"/>
                </a:cubicBezTo>
                <a:cubicBezTo>
                  <a:pt x="15498" y="7077"/>
                  <a:pt x="15529" y="7000"/>
                  <a:pt x="15590" y="6937"/>
                </a:cubicBezTo>
                <a:cubicBezTo>
                  <a:pt x="15782" y="6739"/>
                  <a:pt x="16002" y="6543"/>
                  <a:pt x="16205" y="6342"/>
                </a:cubicBezTo>
                <a:cubicBezTo>
                  <a:pt x="16343" y="6205"/>
                  <a:pt x="16492" y="6070"/>
                  <a:pt x="16628" y="5937"/>
                </a:cubicBezTo>
                <a:cubicBezTo>
                  <a:pt x="16690" y="5875"/>
                  <a:pt x="16754" y="5812"/>
                  <a:pt x="16819" y="5747"/>
                </a:cubicBezTo>
                <a:cubicBezTo>
                  <a:pt x="16875" y="5691"/>
                  <a:pt x="16903" y="5627"/>
                  <a:pt x="16903" y="5555"/>
                </a:cubicBezTo>
                <a:cubicBezTo>
                  <a:pt x="16903" y="5469"/>
                  <a:pt x="16901" y="5379"/>
                  <a:pt x="16899" y="5285"/>
                </a:cubicBezTo>
                <a:cubicBezTo>
                  <a:pt x="16897" y="5207"/>
                  <a:pt x="16902" y="5146"/>
                  <a:pt x="16915" y="5102"/>
                </a:cubicBezTo>
                <a:cubicBezTo>
                  <a:pt x="16937" y="5031"/>
                  <a:pt x="16974" y="4971"/>
                  <a:pt x="17027" y="4921"/>
                </a:cubicBezTo>
                <a:cubicBezTo>
                  <a:pt x="17140" y="4816"/>
                  <a:pt x="17261" y="4698"/>
                  <a:pt x="17392" y="4569"/>
                </a:cubicBezTo>
                <a:cubicBezTo>
                  <a:pt x="17475" y="4488"/>
                  <a:pt x="17523" y="4376"/>
                  <a:pt x="17467" y="4268"/>
                </a:cubicBezTo>
                <a:cubicBezTo>
                  <a:pt x="17430" y="4196"/>
                  <a:pt x="17368" y="4135"/>
                  <a:pt x="17314" y="4074"/>
                </a:cubicBezTo>
                <a:cubicBezTo>
                  <a:pt x="17230" y="3980"/>
                  <a:pt x="17125" y="3969"/>
                  <a:pt x="17003" y="3970"/>
                </a:cubicBezTo>
                <a:cubicBezTo>
                  <a:pt x="16787" y="3972"/>
                  <a:pt x="16577" y="3974"/>
                  <a:pt x="16373" y="3975"/>
                </a:cubicBezTo>
                <a:cubicBezTo>
                  <a:pt x="16253" y="3976"/>
                  <a:pt x="16152" y="3931"/>
                  <a:pt x="16069" y="3847"/>
                </a:cubicBezTo>
                <a:cubicBezTo>
                  <a:pt x="15955" y="3731"/>
                  <a:pt x="15835" y="3614"/>
                  <a:pt x="15708" y="3496"/>
                </a:cubicBezTo>
                <a:cubicBezTo>
                  <a:pt x="15584" y="3380"/>
                  <a:pt x="15444" y="3372"/>
                  <a:pt x="15320" y="3492"/>
                </a:cubicBezTo>
                <a:cubicBezTo>
                  <a:pt x="15158" y="3649"/>
                  <a:pt x="15000" y="3801"/>
                  <a:pt x="14846" y="3947"/>
                </a:cubicBezTo>
                <a:cubicBezTo>
                  <a:pt x="14785" y="4005"/>
                  <a:pt x="14753" y="4071"/>
                  <a:pt x="14748" y="4146"/>
                </a:cubicBezTo>
                <a:cubicBezTo>
                  <a:pt x="14743" y="4229"/>
                  <a:pt x="14743" y="4325"/>
                  <a:pt x="14746" y="4434"/>
                </a:cubicBezTo>
                <a:cubicBezTo>
                  <a:pt x="14748" y="4495"/>
                  <a:pt x="14743" y="4542"/>
                  <a:pt x="14732" y="4575"/>
                </a:cubicBezTo>
                <a:cubicBezTo>
                  <a:pt x="14700" y="4671"/>
                  <a:pt x="14644" y="4724"/>
                  <a:pt x="14565" y="4800"/>
                </a:cubicBezTo>
                <a:cubicBezTo>
                  <a:pt x="14429" y="4932"/>
                  <a:pt x="14293" y="5062"/>
                  <a:pt x="14156" y="5192"/>
                </a:cubicBezTo>
                <a:cubicBezTo>
                  <a:pt x="14119" y="5227"/>
                  <a:pt x="14094" y="5255"/>
                  <a:pt x="14080" y="5276"/>
                </a:cubicBezTo>
                <a:cubicBezTo>
                  <a:pt x="14032" y="5352"/>
                  <a:pt x="14031" y="5434"/>
                  <a:pt x="14032" y="5524"/>
                </a:cubicBezTo>
                <a:cubicBezTo>
                  <a:pt x="14033" y="5587"/>
                  <a:pt x="14058" y="5626"/>
                  <a:pt x="14131" y="5627"/>
                </a:cubicBezTo>
                <a:cubicBezTo>
                  <a:pt x="14190" y="5628"/>
                  <a:pt x="14245" y="5628"/>
                  <a:pt x="14298" y="5628"/>
                </a:cubicBezTo>
                <a:close/>
                <a:moveTo>
                  <a:pt x="15710" y="8346"/>
                </a:moveTo>
                <a:cubicBezTo>
                  <a:pt x="15788" y="8379"/>
                  <a:pt x="15859" y="8373"/>
                  <a:pt x="15941" y="8373"/>
                </a:cubicBezTo>
                <a:cubicBezTo>
                  <a:pt x="16026" y="8374"/>
                  <a:pt x="16106" y="8354"/>
                  <a:pt x="16162" y="8304"/>
                </a:cubicBezTo>
                <a:cubicBezTo>
                  <a:pt x="16227" y="8245"/>
                  <a:pt x="16336" y="8140"/>
                  <a:pt x="16490" y="7987"/>
                </a:cubicBezTo>
                <a:cubicBezTo>
                  <a:pt x="16517" y="7960"/>
                  <a:pt x="16540" y="7921"/>
                  <a:pt x="16557" y="7868"/>
                </a:cubicBezTo>
                <a:cubicBezTo>
                  <a:pt x="16585" y="7786"/>
                  <a:pt x="16545" y="7699"/>
                  <a:pt x="16585" y="7622"/>
                </a:cubicBezTo>
                <a:cubicBezTo>
                  <a:pt x="16615" y="7564"/>
                  <a:pt x="16668" y="7536"/>
                  <a:pt x="16744" y="7536"/>
                </a:cubicBezTo>
                <a:cubicBezTo>
                  <a:pt x="16987" y="7537"/>
                  <a:pt x="17233" y="7538"/>
                  <a:pt x="17483" y="7539"/>
                </a:cubicBezTo>
                <a:cubicBezTo>
                  <a:pt x="17560" y="7539"/>
                  <a:pt x="17636" y="7514"/>
                  <a:pt x="17693" y="7463"/>
                </a:cubicBezTo>
                <a:cubicBezTo>
                  <a:pt x="17818" y="7350"/>
                  <a:pt x="17976" y="7198"/>
                  <a:pt x="18167" y="7006"/>
                </a:cubicBezTo>
                <a:cubicBezTo>
                  <a:pt x="18218" y="6956"/>
                  <a:pt x="18243" y="6890"/>
                  <a:pt x="18244" y="6808"/>
                </a:cubicBezTo>
                <a:cubicBezTo>
                  <a:pt x="18248" y="6307"/>
                  <a:pt x="18242" y="5808"/>
                  <a:pt x="18246" y="5330"/>
                </a:cubicBezTo>
                <a:cubicBezTo>
                  <a:pt x="18247" y="5244"/>
                  <a:pt x="18224" y="5175"/>
                  <a:pt x="18177" y="5125"/>
                </a:cubicBezTo>
                <a:cubicBezTo>
                  <a:pt x="18130" y="5073"/>
                  <a:pt x="18068" y="5012"/>
                  <a:pt x="17994" y="4943"/>
                </a:cubicBezTo>
                <a:cubicBezTo>
                  <a:pt x="17914" y="4870"/>
                  <a:pt x="17874" y="4779"/>
                  <a:pt x="17873" y="4671"/>
                </a:cubicBezTo>
                <a:cubicBezTo>
                  <a:pt x="17872" y="4578"/>
                  <a:pt x="17871" y="4480"/>
                  <a:pt x="17869" y="4377"/>
                </a:cubicBezTo>
                <a:cubicBezTo>
                  <a:pt x="17868" y="4325"/>
                  <a:pt x="17845" y="4296"/>
                  <a:pt x="17800" y="4290"/>
                </a:cubicBezTo>
                <a:cubicBezTo>
                  <a:pt x="17761" y="4285"/>
                  <a:pt x="17714" y="4284"/>
                  <a:pt x="17659" y="4287"/>
                </a:cubicBezTo>
                <a:cubicBezTo>
                  <a:pt x="17605" y="4290"/>
                  <a:pt x="17562" y="4318"/>
                  <a:pt x="17557" y="4372"/>
                </a:cubicBezTo>
                <a:cubicBezTo>
                  <a:pt x="17549" y="4458"/>
                  <a:pt x="17523" y="4526"/>
                  <a:pt x="17479" y="4575"/>
                </a:cubicBezTo>
                <a:cubicBezTo>
                  <a:pt x="17449" y="4608"/>
                  <a:pt x="17416" y="4641"/>
                  <a:pt x="17380" y="4675"/>
                </a:cubicBezTo>
                <a:cubicBezTo>
                  <a:pt x="17305" y="4748"/>
                  <a:pt x="17229" y="4820"/>
                  <a:pt x="17152" y="4891"/>
                </a:cubicBezTo>
                <a:cubicBezTo>
                  <a:pt x="17050" y="4985"/>
                  <a:pt x="16972" y="5063"/>
                  <a:pt x="16971" y="5188"/>
                </a:cubicBezTo>
                <a:cubicBezTo>
                  <a:pt x="16970" y="5288"/>
                  <a:pt x="16970" y="5387"/>
                  <a:pt x="16972" y="5483"/>
                </a:cubicBezTo>
                <a:cubicBezTo>
                  <a:pt x="16975" y="5624"/>
                  <a:pt x="16947" y="5725"/>
                  <a:pt x="16844" y="5820"/>
                </a:cubicBezTo>
                <a:cubicBezTo>
                  <a:pt x="16740" y="5917"/>
                  <a:pt x="16547" y="6102"/>
                  <a:pt x="16266" y="6377"/>
                </a:cubicBezTo>
                <a:cubicBezTo>
                  <a:pt x="16242" y="6401"/>
                  <a:pt x="16218" y="6424"/>
                  <a:pt x="16192" y="6446"/>
                </a:cubicBezTo>
                <a:cubicBezTo>
                  <a:pt x="16130" y="6502"/>
                  <a:pt x="16072" y="6565"/>
                  <a:pt x="16012" y="6622"/>
                </a:cubicBezTo>
                <a:cubicBezTo>
                  <a:pt x="15893" y="6735"/>
                  <a:pt x="15773" y="6850"/>
                  <a:pt x="15655" y="6965"/>
                </a:cubicBezTo>
                <a:cubicBezTo>
                  <a:pt x="15597" y="7022"/>
                  <a:pt x="15568" y="7087"/>
                  <a:pt x="15568" y="7160"/>
                </a:cubicBezTo>
                <a:cubicBezTo>
                  <a:pt x="15568" y="7439"/>
                  <a:pt x="15568" y="7748"/>
                  <a:pt x="15567" y="8088"/>
                </a:cubicBezTo>
                <a:cubicBezTo>
                  <a:pt x="15567" y="8145"/>
                  <a:pt x="15574" y="8191"/>
                  <a:pt x="15590" y="8224"/>
                </a:cubicBezTo>
                <a:cubicBezTo>
                  <a:pt x="15617" y="8283"/>
                  <a:pt x="15657" y="8324"/>
                  <a:pt x="15710" y="8346"/>
                </a:cubicBezTo>
                <a:close/>
                <a:moveTo>
                  <a:pt x="19508" y="6223"/>
                </a:moveTo>
                <a:cubicBezTo>
                  <a:pt x="19554" y="6215"/>
                  <a:pt x="19641" y="6216"/>
                  <a:pt x="19643" y="6150"/>
                </a:cubicBezTo>
                <a:cubicBezTo>
                  <a:pt x="19645" y="6036"/>
                  <a:pt x="19644" y="5920"/>
                  <a:pt x="19640" y="5804"/>
                </a:cubicBezTo>
                <a:cubicBezTo>
                  <a:pt x="19637" y="5694"/>
                  <a:pt x="19672" y="5604"/>
                  <a:pt x="19746" y="5533"/>
                </a:cubicBezTo>
                <a:cubicBezTo>
                  <a:pt x="19811" y="5471"/>
                  <a:pt x="19871" y="5411"/>
                  <a:pt x="19925" y="5353"/>
                </a:cubicBezTo>
                <a:cubicBezTo>
                  <a:pt x="19963" y="5313"/>
                  <a:pt x="19960" y="5273"/>
                  <a:pt x="19920" y="5234"/>
                </a:cubicBezTo>
                <a:cubicBezTo>
                  <a:pt x="19752" y="5073"/>
                  <a:pt x="19587" y="4907"/>
                  <a:pt x="19420" y="4749"/>
                </a:cubicBezTo>
                <a:cubicBezTo>
                  <a:pt x="19293" y="4629"/>
                  <a:pt x="19171" y="4500"/>
                  <a:pt x="19039" y="4382"/>
                </a:cubicBezTo>
                <a:cubicBezTo>
                  <a:pt x="18961" y="4312"/>
                  <a:pt x="18890" y="4286"/>
                  <a:pt x="18781" y="4285"/>
                </a:cubicBezTo>
                <a:cubicBezTo>
                  <a:pt x="18546" y="4284"/>
                  <a:pt x="18296" y="4284"/>
                  <a:pt x="18031" y="4285"/>
                </a:cubicBezTo>
                <a:cubicBezTo>
                  <a:pt x="17979" y="4285"/>
                  <a:pt x="17944" y="4325"/>
                  <a:pt x="17943" y="4374"/>
                </a:cubicBezTo>
                <a:cubicBezTo>
                  <a:pt x="17940" y="4457"/>
                  <a:pt x="17939" y="4545"/>
                  <a:pt x="17940" y="4638"/>
                </a:cubicBezTo>
                <a:cubicBezTo>
                  <a:pt x="17940" y="4741"/>
                  <a:pt x="17962" y="4818"/>
                  <a:pt x="18038" y="4888"/>
                </a:cubicBezTo>
                <a:cubicBezTo>
                  <a:pt x="18095" y="4940"/>
                  <a:pt x="18152" y="4995"/>
                  <a:pt x="18208" y="5051"/>
                </a:cubicBezTo>
                <a:cubicBezTo>
                  <a:pt x="18293" y="5138"/>
                  <a:pt x="18314" y="5224"/>
                  <a:pt x="18313" y="5345"/>
                </a:cubicBezTo>
                <a:cubicBezTo>
                  <a:pt x="18312" y="5715"/>
                  <a:pt x="18312" y="6083"/>
                  <a:pt x="18313" y="6449"/>
                </a:cubicBezTo>
                <a:cubicBezTo>
                  <a:pt x="18314" y="6513"/>
                  <a:pt x="18368" y="6542"/>
                  <a:pt x="18428" y="6542"/>
                </a:cubicBezTo>
                <a:cubicBezTo>
                  <a:pt x="18726" y="6541"/>
                  <a:pt x="19019" y="6540"/>
                  <a:pt x="19307" y="6541"/>
                </a:cubicBezTo>
                <a:cubicBezTo>
                  <a:pt x="19392" y="6541"/>
                  <a:pt x="19397" y="6449"/>
                  <a:pt x="19392" y="6391"/>
                </a:cubicBezTo>
                <a:cubicBezTo>
                  <a:pt x="19386" y="6322"/>
                  <a:pt x="19431" y="6236"/>
                  <a:pt x="19508" y="6223"/>
                </a:cubicBezTo>
                <a:close/>
                <a:moveTo>
                  <a:pt x="20525" y="6151"/>
                </a:moveTo>
                <a:cubicBezTo>
                  <a:pt x="20540" y="6066"/>
                  <a:pt x="20607" y="6026"/>
                  <a:pt x="20691" y="6027"/>
                </a:cubicBezTo>
                <a:cubicBezTo>
                  <a:pt x="20939" y="6029"/>
                  <a:pt x="21174" y="6029"/>
                  <a:pt x="21394" y="6026"/>
                </a:cubicBezTo>
                <a:cubicBezTo>
                  <a:pt x="21448" y="6026"/>
                  <a:pt x="21487" y="5980"/>
                  <a:pt x="21473" y="5927"/>
                </a:cubicBezTo>
                <a:cubicBezTo>
                  <a:pt x="21453" y="5855"/>
                  <a:pt x="21422" y="5799"/>
                  <a:pt x="21379" y="5760"/>
                </a:cubicBezTo>
                <a:cubicBezTo>
                  <a:pt x="21314" y="5700"/>
                  <a:pt x="21252" y="5641"/>
                  <a:pt x="21193" y="5583"/>
                </a:cubicBezTo>
                <a:cubicBezTo>
                  <a:pt x="21128" y="5521"/>
                  <a:pt x="21053" y="5490"/>
                  <a:pt x="20968" y="5489"/>
                </a:cubicBezTo>
                <a:cubicBezTo>
                  <a:pt x="20765" y="5487"/>
                  <a:pt x="20560" y="5487"/>
                  <a:pt x="20353" y="5489"/>
                </a:cubicBezTo>
                <a:cubicBezTo>
                  <a:pt x="20241" y="5490"/>
                  <a:pt x="20160" y="5453"/>
                  <a:pt x="20077" y="5386"/>
                </a:cubicBezTo>
                <a:cubicBezTo>
                  <a:pt x="20065" y="5376"/>
                  <a:pt x="20052" y="5370"/>
                  <a:pt x="20038" y="5369"/>
                </a:cubicBezTo>
                <a:cubicBezTo>
                  <a:pt x="20032" y="5368"/>
                  <a:pt x="20027" y="5369"/>
                  <a:pt x="20022" y="5372"/>
                </a:cubicBezTo>
                <a:cubicBezTo>
                  <a:pt x="19994" y="5391"/>
                  <a:pt x="19969" y="5411"/>
                  <a:pt x="19945" y="5435"/>
                </a:cubicBezTo>
                <a:cubicBezTo>
                  <a:pt x="19891" y="5488"/>
                  <a:pt x="19836" y="5543"/>
                  <a:pt x="19780" y="5599"/>
                </a:cubicBezTo>
                <a:cubicBezTo>
                  <a:pt x="19734" y="5646"/>
                  <a:pt x="19711" y="5698"/>
                  <a:pt x="19711" y="5757"/>
                </a:cubicBezTo>
                <a:cubicBezTo>
                  <a:pt x="19711" y="5820"/>
                  <a:pt x="19710" y="5886"/>
                  <a:pt x="19709" y="5955"/>
                </a:cubicBezTo>
                <a:cubicBezTo>
                  <a:pt x="19709" y="5960"/>
                  <a:pt x="19713" y="5964"/>
                  <a:pt x="19718" y="5964"/>
                </a:cubicBezTo>
                <a:cubicBezTo>
                  <a:pt x="19719" y="5964"/>
                  <a:pt x="19719" y="5964"/>
                  <a:pt x="19720" y="5964"/>
                </a:cubicBezTo>
                <a:cubicBezTo>
                  <a:pt x="19727" y="5962"/>
                  <a:pt x="19733" y="5959"/>
                  <a:pt x="19738" y="5955"/>
                </a:cubicBezTo>
                <a:cubicBezTo>
                  <a:pt x="19784" y="5912"/>
                  <a:pt x="19826" y="5863"/>
                  <a:pt x="19882" y="5829"/>
                </a:cubicBezTo>
                <a:cubicBezTo>
                  <a:pt x="19986" y="5767"/>
                  <a:pt x="20170" y="5729"/>
                  <a:pt x="20241" y="5857"/>
                </a:cubicBezTo>
                <a:cubicBezTo>
                  <a:pt x="20271" y="5912"/>
                  <a:pt x="20261" y="6026"/>
                  <a:pt x="20257" y="6092"/>
                </a:cubicBezTo>
                <a:cubicBezTo>
                  <a:pt x="20250" y="6219"/>
                  <a:pt x="20342" y="6226"/>
                  <a:pt x="20445" y="6217"/>
                </a:cubicBezTo>
                <a:cubicBezTo>
                  <a:pt x="20487" y="6214"/>
                  <a:pt x="20518" y="6192"/>
                  <a:pt x="20525" y="6151"/>
                </a:cubicBezTo>
                <a:close/>
                <a:moveTo>
                  <a:pt x="14031" y="6087"/>
                </a:moveTo>
                <a:cubicBezTo>
                  <a:pt x="14031" y="6266"/>
                  <a:pt x="13915" y="6362"/>
                  <a:pt x="13787" y="6474"/>
                </a:cubicBezTo>
                <a:cubicBezTo>
                  <a:pt x="13719" y="6534"/>
                  <a:pt x="13685" y="6611"/>
                  <a:pt x="13686" y="6706"/>
                </a:cubicBezTo>
                <a:cubicBezTo>
                  <a:pt x="13688" y="6904"/>
                  <a:pt x="13687" y="7096"/>
                  <a:pt x="13684" y="7283"/>
                </a:cubicBezTo>
                <a:cubicBezTo>
                  <a:pt x="13683" y="7367"/>
                  <a:pt x="13657" y="7451"/>
                  <a:pt x="13596" y="7510"/>
                </a:cubicBezTo>
                <a:cubicBezTo>
                  <a:pt x="13464" y="7637"/>
                  <a:pt x="13340" y="7759"/>
                  <a:pt x="13222" y="7876"/>
                </a:cubicBezTo>
                <a:cubicBezTo>
                  <a:pt x="13178" y="7920"/>
                  <a:pt x="13152" y="7971"/>
                  <a:pt x="13144" y="8027"/>
                </a:cubicBezTo>
                <a:cubicBezTo>
                  <a:pt x="13133" y="8100"/>
                  <a:pt x="13150" y="8181"/>
                  <a:pt x="13134" y="8255"/>
                </a:cubicBezTo>
                <a:cubicBezTo>
                  <a:pt x="13114" y="8346"/>
                  <a:pt x="13076" y="8408"/>
                  <a:pt x="13004" y="8474"/>
                </a:cubicBezTo>
                <a:cubicBezTo>
                  <a:pt x="12919" y="8552"/>
                  <a:pt x="12821" y="8628"/>
                  <a:pt x="12819" y="8753"/>
                </a:cubicBezTo>
                <a:cubicBezTo>
                  <a:pt x="12816" y="8920"/>
                  <a:pt x="12816" y="9118"/>
                  <a:pt x="12819" y="9348"/>
                </a:cubicBezTo>
                <a:cubicBezTo>
                  <a:pt x="12819" y="9402"/>
                  <a:pt x="12821" y="9433"/>
                  <a:pt x="12823" y="9441"/>
                </a:cubicBezTo>
                <a:cubicBezTo>
                  <a:pt x="12835" y="9478"/>
                  <a:pt x="12866" y="9497"/>
                  <a:pt x="12916" y="9497"/>
                </a:cubicBezTo>
                <a:cubicBezTo>
                  <a:pt x="13283" y="9499"/>
                  <a:pt x="13712" y="9500"/>
                  <a:pt x="14205" y="9501"/>
                </a:cubicBezTo>
                <a:cubicBezTo>
                  <a:pt x="14524" y="9501"/>
                  <a:pt x="14839" y="9494"/>
                  <a:pt x="15164" y="9499"/>
                </a:cubicBezTo>
                <a:cubicBezTo>
                  <a:pt x="15237" y="9500"/>
                  <a:pt x="15254" y="9440"/>
                  <a:pt x="15254" y="9381"/>
                </a:cubicBezTo>
                <a:cubicBezTo>
                  <a:pt x="15254" y="8984"/>
                  <a:pt x="15254" y="8575"/>
                  <a:pt x="15254" y="8154"/>
                </a:cubicBezTo>
                <a:cubicBezTo>
                  <a:pt x="15254" y="8082"/>
                  <a:pt x="15237" y="8014"/>
                  <a:pt x="15187" y="7963"/>
                </a:cubicBezTo>
                <a:cubicBezTo>
                  <a:pt x="15123" y="7896"/>
                  <a:pt x="15059" y="7832"/>
                  <a:pt x="14994" y="7772"/>
                </a:cubicBezTo>
                <a:cubicBezTo>
                  <a:pt x="14912" y="7696"/>
                  <a:pt x="14867" y="7610"/>
                  <a:pt x="14867" y="7507"/>
                </a:cubicBezTo>
                <a:cubicBezTo>
                  <a:pt x="14867" y="7403"/>
                  <a:pt x="14868" y="7298"/>
                  <a:pt x="14869" y="7190"/>
                </a:cubicBezTo>
                <a:cubicBezTo>
                  <a:pt x="14870" y="7103"/>
                  <a:pt x="14837" y="7016"/>
                  <a:pt x="14769" y="6954"/>
                </a:cubicBezTo>
                <a:cubicBezTo>
                  <a:pt x="14677" y="6870"/>
                  <a:pt x="14586" y="6783"/>
                  <a:pt x="14493" y="6691"/>
                </a:cubicBezTo>
                <a:cubicBezTo>
                  <a:pt x="14424" y="6623"/>
                  <a:pt x="14390" y="6535"/>
                  <a:pt x="14390" y="6427"/>
                </a:cubicBezTo>
                <a:cubicBezTo>
                  <a:pt x="14390" y="6233"/>
                  <a:pt x="14390" y="6038"/>
                  <a:pt x="14390" y="5842"/>
                </a:cubicBezTo>
                <a:cubicBezTo>
                  <a:pt x="14390" y="5769"/>
                  <a:pt x="14395" y="5701"/>
                  <a:pt x="14306" y="5697"/>
                </a:cubicBezTo>
                <a:cubicBezTo>
                  <a:pt x="14248" y="5695"/>
                  <a:pt x="14188" y="5695"/>
                  <a:pt x="14125" y="5697"/>
                </a:cubicBezTo>
                <a:cubicBezTo>
                  <a:pt x="14064" y="5699"/>
                  <a:pt x="14034" y="5728"/>
                  <a:pt x="14033" y="5786"/>
                </a:cubicBezTo>
                <a:cubicBezTo>
                  <a:pt x="14031" y="5880"/>
                  <a:pt x="14031" y="5981"/>
                  <a:pt x="14031" y="6087"/>
                </a:cubicBezTo>
                <a:close/>
                <a:moveTo>
                  <a:pt x="20600" y="6145"/>
                </a:moveTo>
                <a:cubicBezTo>
                  <a:pt x="20586" y="6283"/>
                  <a:pt x="20478" y="6285"/>
                  <a:pt x="20365" y="6287"/>
                </a:cubicBezTo>
                <a:cubicBezTo>
                  <a:pt x="20248" y="6290"/>
                  <a:pt x="20182" y="6221"/>
                  <a:pt x="20184" y="6110"/>
                </a:cubicBezTo>
                <a:cubicBezTo>
                  <a:pt x="20185" y="6057"/>
                  <a:pt x="20185" y="6002"/>
                  <a:pt x="20185" y="5944"/>
                </a:cubicBezTo>
                <a:cubicBezTo>
                  <a:pt x="20184" y="5810"/>
                  <a:pt x="20013" y="5840"/>
                  <a:pt x="19942" y="5880"/>
                </a:cubicBezTo>
                <a:cubicBezTo>
                  <a:pt x="19856" y="5929"/>
                  <a:pt x="19766" y="6013"/>
                  <a:pt x="19724" y="6103"/>
                </a:cubicBezTo>
                <a:cubicBezTo>
                  <a:pt x="19706" y="6140"/>
                  <a:pt x="19719" y="6182"/>
                  <a:pt x="19696" y="6217"/>
                </a:cubicBezTo>
                <a:cubicBezTo>
                  <a:pt x="19667" y="6262"/>
                  <a:pt x="19615" y="6287"/>
                  <a:pt x="19560" y="6288"/>
                </a:cubicBezTo>
                <a:cubicBezTo>
                  <a:pt x="19512" y="6290"/>
                  <a:pt x="19467" y="6317"/>
                  <a:pt x="19465" y="6367"/>
                </a:cubicBezTo>
                <a:cubicBezTo>
                  <a:pt x="19459" y="6493"/>
                  <a:pt x="19476" y="6583"/>
                  <a:pt x="19580" y="6672"/>
                </a:cubicBezTo>
                <a:cubicBezTo>
                  <a:pt x="19619" y="6706"/>
                  <a:pt x="19664" y="6745"/>
                  <a:pt x="19714" y="6702"/>
                </a:cubicBezTo>
                <a:cubicBezTo>
                  <a:pt x="19747" y="6674"/>
                  <a:pt x="19778" y="6646"/>
                  <a:pt x="19807" y="6617"/>
                </a:cubicBezTo>
                <a:cubicBezTo>
                  <a:pt x="19887" y="6539"/>
                  <a:pt x="19995" y="6503"/>
                  <a:pt x="20109" y="6514"/>
                </a:cubicBezTo>
                <a:cubicBezTo>
                  <a:pt x="20196" y="6522"/>
                  <a:pt x="20244" y="6569"/>
                  <a:pt x="20256" y="6656"/>
                </a:cubicBezTo>
                <a:cubicBezTo>
                  <a:pt x="20265" y="6729"/>
                  <a:pt x="20222" y="6879"/>
                  <a:pt x="20357" y="6877"/>
                </a:cubicBezTo>
                <a:cubicBezTo>
                  <a:pt x="20458" y="6875"/>
                  <a:pt x="20566" y="6875"/>
                  <a:pt x="20679" y="6877"/>
                </a:cubicBezTo>
                <a:cubicBezTo>
                  <a:pt x="20766" y="6879"/>
                  <a:pt x="20842" y="6847"/>
                  <a:pt x="20905" y="6783"/>
                </a:cubicBezTo>
                <a:cubicBezTo>
                  <a:pt x="20957" y="6730"/>
                  <a:pt x="21012" y="6675"/>
                  <a:pt x="21070" y="6618"/>
                </a:cubicBezTo>
                <a:cubicBezTo>
                  <a:pt x="21148" y="6542"/>
                  <a:pt x="21227" y="6500"/>
                  <a:pt x="21335" y="6492"/>
                </a:cubicBezTo>
                <a:cubicBezTo>
                  <a:pt x="21370" y="6490"/>
                  <a:pt x="21411" y="6496"/>
                  <a:pt x="21440" y="6473"/>
                </a:cubicBezTo>
                <a:cubicBezTo>
                  <a:pt x="21467" y="6451"/>
                  <a:pt x="21481" y="6426"/>
                  <a:pt x="21481" y="6397"/>
                </a:cubicBezTo>
                <a:cubicBezTo>
                  <a:pt x="21481" y="6331"/>
                  <a:pt x="21481" y="6256"/>
                  <a:pt x="21479" y="6174"/>
                </a:cubicBezTo>
                <a:cubicBezTo>
                  <a:pt x="21478" y="6117"/>
                  <a:pt x="21406" y="6095"/>
                  <a:pt x="21359" y="6095"/>
                </a:cubicBezTo>
                <a:cubicBezTo>
                  <a:pt x="21179" y="6096"/>
                  <a:pt x="20954" y="6096"/>
                  <a:pt x="20684" y="6095"/>
                </a:cubicBezTo>
                <a:cubicBezTo>
                  <a:pt x="20654" y="6095"/>
                  <a:pt x="20630" y="6104"/>
                  <a:pt x="20611" y="6122"/>
                </a:cubicBezTo>
                <a:cubicBezTo>
                  <a:pt x="20604" y="6128"/>
                  <a:pt x="20600" y="6136"/>
                  <a:pt x="20600" y="6145"/>
                </a:cubicBezTo>
                <a:close/>
                <a:moveTo>
                  <a:pt x="20190" y="6843"/>
                </a:moveTo>
                <a:cubicBezTo>
                  <a:pt x="20173" y="6802"/>
                  <a:pt x="20182" y="6727"/>
                  <a:pt x="20183" y="6679"/>
                </a:cubicBezTo>
                <a:cubicBezTo>
                  <a:pt x="20186" y="6604"/>
                  <a:pt x="20128" y="6573"/>
                  <a:pt x="20058" y="6579"/>
                </a:cubicBezTo>
                <a:cubicBezTo>
                  <a:pt x="19947" y="6587"/>
                  <a:pt x="19866" y="6645"/>
                  <a:pt x="19796" y="6724"/>
                </a:cubicBezTo>
                <a:cubicBezTo>
                  <a:pt x="19747" y="6780"/>
                  <a:pt x="19682" y="6811"/>
                  <a:pt x="19607" y="6782"/>
                </a:cubicBezTo>
                <a:cubicBezTo>
                  <a:pt x="19555" y="6761"/>
                  <a:pt x="19516" y="6711"/>
                  <a:pt x="19473" y="6676"/>
                </a:cubicBezTo>
                <a:cubicBezTo>
                  <a:pt x="19410" y="6625"/>
                  <a:pt x="19342" y="6615"/>
                  <a:pt x="19259" y="6615"/>
                </a:cubicBezTo>
                <a:cubicBezTo>
                  <a:pt x="19003" y="6615"/>
                  <a:pt x="18746" y="6614"/>
                  <a:pt x="18488" y="6612"/>
                </a:cubicBezTo>
                <a:cubicBezTo>
                  <a:pt x="18434" y="6611"/>
                  <a:pt x="18397" y="6613"/>
                  <a:pt x="18377" y="6617"/>
                </a:cubicBezTo>
                <a:cubicBezTo>
                  <a:pt x="18332" y="6627"/>
                  <a:pt x="18310" y="6654"/>
                  <a:pt x="18312" y="6700"/>
                </a:cubicBezTo>
                <a:cubicBezTo>
                  <a:pt x="18316" y="6838"/>
                  <a:pt x="18313" y="6971"/>
                  <a:pt x="18202" y="7075"/>
                </a:cubicBezTo>
                <a:cubicBezTo>
                  <a:pt x="18152" y="7121"/>
                  <a:pt x="18104" y="7168"/>
                  <a:pt x="18057" y="7216"/>
                </a:cubicBezTo>
                <a:cubicBezTo>
                  <a:pt x="18004" y="7269"/>
                  <a:pt x="18028" y="7307"/>
                  <a:pt x="18074" y="7350"/>
                </a:cubicBezTo>
                <a:cubicBezTo>
                  <a:pt x="18161" y="7432"/>
                  <a:pt x="18247" y="7516"/>
                  <a:pt x="18334" y="7602"/>
                </a:cubicBezTo>
                <a:cubicBezTo>
                  <a:pt x="18373" y="7641"/>
                  <a:pt x="18432" y="7686"/>
                  <a:pt x="18486" y="7641"/>
                </a:cubicBezTo>
                <a:cubicBezTo>
                  <a:pt x="18538" y="7598"/>
                  <a:pt x="18588" y="7550"/>
                  <a:pt x="18638" y="7495"/>
                </a:cubicBezTo>
                <a:cubicBezTo>
                  <a:pt x="18740" y="7383"/>
                  <a:pt x="18900" y="7359"/>
                  <a:pt x="19052" y="7380"/>
                </a:cubicBezTo>
                <a:cubicBezTo>
                  <a:pt x="19146" y="7393"/>
                  <a:pt x="19211" y="7432"/>
                  <a:pt x="19283" y="7502"/>
                </a:cubicBezTo>
                <a:cubicBezTo>
                  <a:pt x="19329" y="7547"/>
                  <a:pt x="19377" y="7606"/>
                  <a:pt x="19435" y="7638"/>
                </a:cubicBezTo>
                <a:cubicBezTo>
                  <a:pt x="19470" y="7656"/>
                  <a:pt x="19498" y="7640"/>
                  <a:pt x="19524" y="7618"/>
                </a:cubicBezTo>
                <a:cubicBezTo>
                  <a:pt x="19572" y="7576"/>
                  <a:pt x="19615" y="7536"/>
                  <a:pt x="19652" y="7497"/>
                </a:cubicBezTo>
                <a:cubicBezTo>
                  <a:pt x="19732" y="7414"/>
                  <a:pt x="19805" y="7371"/>
                  <a:pt x="19916" y="7359"/>
                </a:cubicBezTo>
                <a:cubicBezTo>
                  <a:pt x="19972" y="7353"/>
                  <a:pt x="20025" y="7354"/>
                  <a:pt x="20074" y="7360"/>
                </a:cubicBezTo>
                <a:cubicBezTo>
                  <a:pt x="20213" y="7379"/>
                  <a:pt x="20283" y="7475"/>
                  <a:pt x="20383" y="7557"/>
                </a:cubicBezTo>
                <a:cubicBezTo>
                  <a:pt x="20421" y="7589"/>
                  <a:pt x="20457" y="7589"/>
                  <a:pt x="20491" y="7560"/>
                </a:cubicBezTo>
                <a:cubicBezTo>
                  <a:pt x="20530" y="7526"/>
                  <a:pt x="20571" y="7487"/>
                  <a:pt x="20613" y="7444"/>
                </a:cubicBezTo>
                <a:cubicBezTo>
                  <a:pt x="20696" y="7358"/>
                  <a:pt x="20808" y="7327"/>
                  <a:pt x="20936" y="7329"/>
                </a:cubicBezTo>
                <a:cubicBezTo>
                  <a:pt x="21071" y="7330"/>
                  <a:pt x="21220" y="7331"/>
                  <a:pt x="21381" y="7331"/>
                </a:cubicBezTo>
                <a:cubicBezTo>
                  <a:pt x="21437" y="7331"/>
                  <a:pt x="21482" y="7291"/>
                  <a:pt x="21481" y="7236"/>
                </a:cubicBezTo>
                <a:cubicBezTo>
                  <a:pt x="21477" y="7039"/>
                  <a:pt x="21477" y="6843"/>
                  <a:pt x="21479" y="6650"/>
                </a:cubicBezTo>
                <a:cubicBezTo>
                  <a:pt x="21480" y="6605"/>
                  <a:pt x="21458" y="6577"/>
                  <a:pt x="21413" y="6567"/>
                </a:cubicBezTo>
                <a:cubicBezTo>
                  <a:pt x="21293" y="6539"/>
                  <a:pt x="21199" y="6588"/>
                  <a:pt x="21112" y="6676"/>
                </a:cubicBezTo>
                <a:cubicBezTo>
                  <a:pt x="21064" y="6725"/>
                  <a:pt x="21012" y="6774"/>
                  <a:pt x="20962" y="6824"/>
                </a:cubicBezTo>
                <a:cubicBezTo>
                  <a:pt x="20915" y="6871"/>
                  <a:pt x="20861" y="6906"/>
                  <a:pt x="20800" y="6927"/>
                </a:cubicBezTo>
                <a:cubicBezTo>
                  <a:pt x="20759" y="6942"/>
                  <a:pt x="20699" y="6949"/>
                  <a:pt x="20621" y="6948"/>
                </a:cubicBezTo>
                <a:cubicBezTo>
                  <a:pt x="20531" y="6947"/>
                  <a:pt x="20443" y="6947"/>
                  <a:pt x="20356" y="6948"/>
                </a:cubicBezTo>
                <a:cubicBezTo>
                  <a:pt x="20275" y="6949"/>
                  <a:pt x="20220" y="6914"/>
                  <a:pt x="20190" y="6843"/>
                </a:cubicBezTo>
                <a:close/>
                <a:moveTo>
                  <a:pt x="8790" y="11419"/>
                </a:moveTo>
                <a:cubicBezTo>
                  <a:pt x="8795" y="11427"/>
                  <a:pt x="8797" y="11435"/>
                  <a:pt x="8797" y="11444"/>
                </a:cubicBezTo>
                <a:cubicBezTo>
                  <a:pt x="8798" y="11747"/>
                  <a:pt x="8797" y="12066"/>
                  <a:pt x="8794" y="12400"/>
                </a:cubicBezTo>
                <a:cubicBezTo>
                  <a:pt x="8794" y="12428"/>
                  <a:pt x="8804" y="12432"/>
                  <a:pt x="8825" y="12412"/>
                </a:cubicBezTo>
                <a:cubicBezTo>
                  <a:pt x="8978" y="12267"/>
                  <a:pt x="9125" y="12125"/>
                  <a:pt x="9265" y="11989"/>
                </a:cubicBezTo>
                <a:cubicBezTo>
                  <a:pt x="9372" y="11883"/>
                  <a:pt x="9452" y="11828"/>
                  <a:pt x="9597" y="11829"/>
                </a:cubicBezTo>
                <a:cubicBezTo>
                  <a:pt x="10158" y="11832"/>
                  <a:pt x="10707" y="11831"/>
                  <a:pt x="11244" y="11825"/>
                </a:cubicBezTo>
                <a:cubicBezTo>
                  <a:pt x="11293" y="11825"/>
                  <a:pt x="11330" y="11810"/>
                  <a:pt x="11357" y="11781"/>
                </a:cubicBezTo>
                <a:cubicBezTo>
                  <a:pt x="11432" y="11703"/>
                  <a:pt x="11508" y="11628"/>
                  <a:pt x="11585" y="11556"/>
                </a:cubicBezTo>
                <a:cubicBezTo>
                  <a:pt x="11725" y="11425"/>
                  <a:pt x="11866" y="11282"/>
                  <a:pt x="12010" y="11147"/>
                </a:cubicBezTo>
                <a:cubicBezTo>
                  <a:pt x="12081" y="11080"/>
                  <a:pt x="12145" y="11018"/>
                  <a:pt x="12204" y="10960"/>
                </a:cubicBezTo>
                <a:cubicBezTo>
                  <a:pt x="12340" y="10827"/>
                  <a:pt x="12482" y="10691"/>
                  <a:pt x="12628" y="10554"/>
                </a:cubicBezTo>
                <a:cubicBezTo>
                  <a:pt x="12724" y="10465"/>
                  <a:pt x="12754" y="10390"/>
                  <a:pt x="12754" y="10253"/>
                </a:cubicBezTo>
                <a:cubicBezTo>
                  <a:pt x="12755" y="9760"/>
                  <a:pt x="12755" y="9268"/>
                  <a:pt x="12753" y="8777"/>
                </a:cubicBezTo>
                <a:cubicBezTo>
                  <a:pt x="12753" y="8675"/>
                  <a:pt x="12778" y="8595"/>
                  <a:pt x="12848" y="8522"/>
                </a:cubicBezTo>
                <a:cubicBezTo>
                  <a:pt x="12957" y="8411"/>
                  <a:pt x="13079" y="8326"/>
                  <a:pt x="13072" y="8156"/>
                </a:cubicBezTo>
                <a:cubicBezTo>
                  <a:pt x="13069" y="8089"/>
                  <a:pt x="13099" y="7971"/>
                  <a:pt x="12983" y="7971"/>
                </a:cubicBezTo>
                <a:cubicBezTo>
                  <a:pt x="11908" y="7970"/>
                  <a:pt x="10848" y="7970"/>
                  <a:pt x="9805" y="7971"/>
                </a:cubicBezTo>
                <a:cubicBezTo>
                  <a:pt x="9672" y="7971"/>
                  <a:pt x="9579" y="7940"/>
                  <a:pt x="9484" y="7847"/>
                </a:cubicBezTo>
                <a:cubicBezTo>
                  <a:pt x="9457" y="7821"/>
                  <a:pt x="9434" y="7793"/>
                  <a:pt x="9408" y="7768"/>
                </a:cubicBezTo>
                <a:cubicBezTo>
                  <a:pt x="9097" y="7470"/>
                  <a:pt x="8798" y="7181"/>
                  <a:pt x="8509" y="6902"/>
                </a:cubicBezTo>
                <a:cubicBezTo>
                  <a:pt x="8506" y="6899"/>
                  <a:pt x="8501" y="6899"/>
                  <a:pt x="8497" y="6902"/>
                </a:cubicBezTo>
                <a:cubicBezTo>
                  <a:pt x="8496" y="6903"/>
                  <a:pt x="8496" y="6904"/>
                  <a:pt x="8495" y="6904"/>
                </a:cubicBezTo>
                <a:cubicBezTo>
                  <a:pt x="8492" y="6911"/>
                  <a:pt x="8491" y="6918"/>
                  <a:pt x="8491" y="6925"/>
                </a:cubicBezTo>
                <a:cubicBezTo>
                  <a:pt x="8494" y="7046"/>
                  <a:pt x="8496" y="7161"/>
                  <a:pt x="8497" y="7271"/>
                </a:cubicBezTo>
                <a:cubicBezTo>
                  <a:pt x="8497" y="7336"/>
                  <a:pt x="8457" y="7386"/>
                  <a:pt x="8401" y="7419"/>
                </a:cubicBezTo>
                <a:cubicBezTo>
                  <a:pt x="8385" y="7429"/>
                  <a:pt x="8367" y="7434"/>
                  <a:pt x="8346" y="7434"/>
                </a:cubicBezTo>
                <a:cubicBezTo>
                  <a:pt x="7927" y="7430"/>
                  <a:pt x="7497" y="7428"/>
                  <a:pt x="7056" y="7430"/>
                </a:cubicBezTo>
                <a:cubicBezTo>
                  <a:pt x="6982" y="7430"/>
                  <a:pt x="6931" y="7442"/>
                  <a:pt x="6932" y="7531"/>
                </a:cubicBezTo>
                <a:cubicBezTo>
                  <a:pt x="6934" y="7790"/>
                  <a:pt x="6934" y="8057"/>
                  <a:pt x="6931" y="8334"/>
                </a:cubicBezTo>
                <a:cubicBezTo>
                  <a:pt x="6931" y="8400"/>
                  <a:pt x="6946" y="8454"/>
                  <a:pt x="7024" y="8454"/>
                </a:cubicBezTo>
                <a:cubicBezTo>
                  <a:pt x="7204" y="8455"/>
                  <a:pt x="7373" y="8454"/>
                  <a:pt x="7531" y="8453"/>
                </a:cubicBezTo>
                <a:cubicBezTo>
                  <a:pt x="7660" y="8451"/>
                  <a:pt x="7715" y="8515"/>
                  <a:pt x="7715" y="8628"/>
                </a:cubicBezTo>
                <a:cubicBezTo>
                  <a:pt x="7716" y="8941"/>
                  <a:pt x="7717" y="9229"/>
                  <a:pt x="7718" y="9492"/>
                </a:cubicBezTo>
                <a:cubicBezTo>
                  <a:pt x="7719" y="9586"/>
                  <a:pt x="7683" y="9668"/>
                  <a:pt x="7613" y="9737"/>
                </a:cubicBezTo>
                <a:cubicBezTo>
                  <a:pt x="7519" y="9829"/>
                  <a:pt x="7421" y="9897"/>
                  <a:pt x="7420" y="10038"/>
                </a:cubicBezTo>
                <a:cubicBezTo>
                  <a:pt x="7418" y="10193"/>
                  <a:pt x="7417" y="10353"/>
                  <a:pt x="7417" y="10520"/>
                </a:cubicBezTo>
                <a:cubicBezTo>
                  <a:pt x="7417" y="10602"/>
                  <a:pt x="7419" y="10652"/>
                  <a:pt x="7422" y="10669"/>
                </a:cubicBezTo>
                <a:cubicBezTo>
                  <a:pt x="7434" y="10725"/>
                  <a:pt x="7460" y="10772"/>
                  <a:pt x="7498" y="10811"/>
                </a:cubicBezTo>
                <a:cubicBezTo>
                  <a:pt x="7596" y="10910"/>
                  <a:pt x="7734" y="11045"/>
                  <a:pt x="7911" y="11216"/>
                </a:cubicBezTo>
                <a:cubicBezTo>
                  <a:pt x="7983" y="11286"/>
                  <a:pt x="8059" y="11321"/>
                  <a:pt x="8140" y="11322"/>
                </a:cubicBezTo>
                <a:cubicBezTo>
                  <a:pt x="8284" y="11324"/>
                  <a:pt x="8443" y="11324"/>
                  <a:pt x="8617" y="11323"/>
                </a:cubicBezTo>
                <a:cubicBezTo>
                  <a:pt x="8698" y="11322"/>
                  <a:pt x="8751" y="11351"/>
                  <a:pt x="8790" y="11419"/>
                </a:cubicBezTo>
                <a:close/>
                <a:moveTo>
                  <a:pt x="5911" y="9236"/>
                </a:moveTo>
                <a:cubicBezTo>
                  <a:pt x="5987" y="9237"/>
                  <a:pt x="6080" y="9266"/>
                  <a:pt x="6136" y="9320"/>
                </a:cubicBezTo>
                <a:cubicBezTo>
                  <a:pt x="6289" y="9466"/>
                  <a:pt x="6444" y="9616"/>
                  <a:pt x="6600" y="9770"/>
                </a:cubicBezTo>
                <a:cubicBezTo>
                  <a:pt x="6662" y="9831"/>
                  <a:pt x="6742" y="9870"/>
                  <a:pt x="6826" y="9872"/>
                </a:cubicBezTo>
                <a:cubicBezTo>
                  <a:pt x="6941" y="9874"/>
                  <a:pt x="7076" y="9875"/>
                  <a:pt x="7233" y="9873"/>
                </a:cubicBezTo>
                <a:cubicBezTo>
                  <a:pt x="7397" y="9871"/>
                  <a:pt x="7473" y="9784"/>
                  <a:pt x="7577" y="9675"/>
                </a:cubicBezTo>
                <a:cubicBezTo>
                  <a:pt x="7637" y="9612"/>
                  <a:pt x="7650" y="9544"/>
                  <a:pt x="7651" y="9454"/>
                </a:cubicBezTo>
                <a:cubicBezTo>
                  <a:pt x="7651" y="9177"/>
                  <a:pt x="7651" y="8908"/>
                  <a:pt x="7651" y="8647"/>
                </a:cubicBezTo>
                <a:cubicBezTo>
                  <a:pt x="7651" y="8585"/>
                  <a:pt x="7644" y="8527"/>
                  <a:pt x="7570" y="8524"/>
                </a:cubicBezTo>
                <a:cubicBezTo>
                  <a:pt x="7468" y="8519"/>
                  <a:pt x="7293" y="8518"/>
                  <a:pt x="7045" y="8522"/>
                </a:cubicBezTo>
                <a:cubicBezTo>
                  <a:pt x="6947" y="8523"/>
                  <a:pt x="6866" y="8464"/>
                  <a:pt x="6866" y="8363"/>
                </a:cubicBezTo>
                <a:cubicBezTo>
                  <a:pt x="6867" y="8129"/>
                  <a:pt x="6868" y="7891"/>
                  <a:pt x="6868" y="7649"/>
                </a:cubicBezTo>
                <a:cubicBezTo>
                  <a:pt x="6868" y="7600"/>
                  <a:pt x="6866" y="7554"/>
                  <a:pt x="6863" y="7510"/>
                </a:cubicBezTo>
                <a:cubicBezTo>
                  <a:pt x="6859" y="7462"/>
                  <a:pt x="6831" y="7436"/>
                  <a:pt x="6779" y="7433"/>
                </a:cubicBezTo>
                <a:cubicBezTo>
                  <a:pt x="6677" y="7426"/>
                  <a:pt x="6542" y="7442"/>
                  <a:pt x="6454" y="7382"/>
                </a:cubicBezTo>
                <a:cubicBezTo>
                  <a:pt x="6409" y="7352"/>
                  <a:pt x="6362" y="7314"/>
                  <a:pt x="6314" y="7267"/>
                </a:cubicBezTo>
                <a:cubicBezTo>
                  <a:pt x="6231" y="7187"/>
                  <a:pt x="6149" y="7107"/>
                  <a:pt x="6067" y="7026"/>
                </a:cubicBezTo>
                <a:cubicBezTo>
                  <a:pt x="5996" y="6957"/>
                  <a:pt x="5959" y="6947"/>
                  <a:pt x="5881" y="7021"/>
                </a:cubicBezTo>
                <a:cubicBezTo>
                  <a:pt x="5824" y="7075"/>
                  <a:pt x="5766" y="7131"/>
                  <a:pt x="5706" y="7189"/>
                </a:cubicBezTo>
                <a:cubicBezTo>
                  <a:pt x="5406" y="7481"/>
                  <a:pt x="5118" y="7760"/>
                  <a:pt x="4842" y="8024"/>
                </a:cubicBezTo>
                <a:cubicBezTo>
                  <a:pt x="4792" y="8072"/>
                  <a:pt x="4762" y="8109"/>
                  <a:pt x="4750" y="8137"/>
                </a:cubicBezTo>
                <a:cubicBezTo>
                  <a:pt x="4732" y="8178"/>
                  <a:pt x="4722" y="8226"/>
                  <a:pt x="4720" y="8281"/>
                </a:cubicBezTo>
                <a:cubicBezTo>
                  <a:pt x="4717" y="8365"/>
                  <a:pt x="4718" y="8439"/>
                  <a:pt x="4724" y="8503"/>
                </a:cubicBezTo>
                <a:cubicBezTo>
                  <a:pt x="4728" y="8543"/>
                  <a:pt x="4743" y="8580"/>
                  <a:pt x="4769" y="8614"/>
                </a:cubicBezTo>
                <a:cubicBezTo>
                  <a:pt x="4835" y="8700"/>
                  <a:pt x="4918" y="8767"/>
                  <a:pt x="4994" y="8841"/>
                </a:cubicBezTo>
                <a:cubicBezTo>
                  <a:pt x="5102" y="8948"/>
                  <a:pt x="5210" y="9052"/>
                  <a:pt x="5318" y="9154"/>
                </a:cubicBezTo>
                <a:cubicBezTo>
                  <a:pt x="5375" y="9209"/>
                  <a:pt x="5445" y="9236"/>
                  <a:pt x="5526" y="9235"/>
                </a:cubicBezTo>
                <a:cubicBezTo>
                  <a:pt x="5670" y="9235"/>
                  <a:pt x="5798" y="9235"/>
                  <a:pt x="5911" y="9236"/>
                </a:cubicBezTo>
                <a:close/>
                <a:moveTo>
                  <a:pt x="1544" y="7873"/>
                </a:moveTo>
                <a:cubicBezTo>
                  <a:pt x="1641" y="7873"/>
                  <a:pt x="1712" y="7934"/>
                  <a:pt x="1711" y="8030"/>
                </a:cubicBezTo>
                <a:cubicBezTo>
                  <a:pt x="1711" y="8127"/>
                  <a:pt x="1710" y="8224"/>
                  <a:pt x="1709" y="8321"/>
                </a:cubicBezTo>
                <a:cubicBezTo>
                  <a:pt x="1709" y="8381"/>
                  <a:pt x="1731" y="8439"/>
                  <a:pt x="1802" y="8439"/>
                </a:cubicBezTo>
                <a:cubicBezTo>
                  <a:pt x="2179" y="8439"/>
                  <a:pt x="2554" y="8439"/>
                  <a:pt x="2926" y="8439"/>
                </a:cubicBezTo>
                <a:cubicBezTo>
                  <a:pt x="3037" y="8439"/>
                  <a:pt x="3109" y="8410"/>
                  <a:pt x="3186" y="8333"/>
                </a:cubicBezTo>
                <a:cubicBezTo>
                  <a:pt x="3223" y="8296"/>
                  <a:pt x="3262" y="8258"/>
                  <a:pt x="3302" y="8220"/>
                </a:cubicBezTo>
                <a:cubicBezTo>
                  <a:pt x="3376" y="8148"/>
                  <a:pt x="3462" y="8092"/>
                  <a:pt x="3561" y="8089"/>
                </a:cubicBezTo>
                <a:cubicBezTo>
                  <a:pt x="3705" y="8085"/>
                  <a:pt x="3837" y="8086"/>
                  <a:pt x="3959" y="8092"/>
                </a:cubicBezTo>
                <a:cubicBezTo>
                  <a:pt x="3989" y="8093"/>
                  <a:pt x="3994" y="8083"/>
                  <a:pt x="3972" y="8062"/>
                </a:cubicBezTo>
                <a:cubicBezTo>
                  <a:pt x="3674" y="7773"/>
                  <a:pt x="3380" y="7490"/>
                  <a:pt x="3089" y="7212"/>
                </a:cubicBezTo>
                <a:cubicBezTo>
                  <a:pt x="3004" y="7131"/>
                  <a:pt x="2930" y="7119"/>
                  <a:pt x="2807" y="7118"/>
                </a:cubicBezTo>
                <a:cubicBezTo>
                  <a:pt x="2224" y="7113"/>
                  <a:pt x="1636" y="7112"/>
                  <a:pt x="1043" y="7116"/>
                </a:cubicBezTo>
                <a:cubicBezTo>
                  <a:pt x="683" y="7119"/>
                  <a:pt x="388" y="7119"/>
                  <a:pt x="159" y="7117"/>
                </a:cubicBezTo>
                <a:cubicBezTo>
                  <a:pt x="129" y="7116"/>
                  <a:pt x="124" y="7126"/>
                  <a:pt x="146" y="7147"/>
                </a:cubicBezTo>
                <a:cubicBezTo>
                  <a:pt x="195" y="7193"/>
                  <a:pt x="245" y="7240"/>
                  <a:pt x="295" y="7288"/>
                </a:cubicBezTo>
                <a:cubicBezTo>
                  <a:pt x="376" y="7365"/>
                  <a:pt x="434" y="7444"/>
                  <a:pt x="434" y="7548"/>
                </a:cubicBezTo>
                <a:cubicBezTo>
                  <a:pt x="434" y="7587"/>
                  <a:pt x="437" y="7623"/>
                  <a:pt x="444" y="7655"/>
                </a:cubicBezTo>
                <a:cubicBezTo>
                  <a:pt x="464" y="7757"/>
                  <a:pt x="556" y="7831"/>
                  <a:pt x="658" y="7860"/>
                </a:cubicBezTo>
                <a:cubicBezTo>
                  <a:pt x="693" y="7871"/>
                  <a:pt x="735" y="7876"/>
                  <a:pt x="784" y="7876"/>
                </a:cubicBezTo>
                <a:cubicBezTo>
                  <a:pt x="1040" y="7874"/>
                  <a:pt x="1294" y="7874"/>
                  <a:pt x="1544" y="7873"/>
                </a:cubicBezTo>
                <a:close/>
                <a:moveTo>
                  <a:pt x="16217" y="10294"/>
                </a:moveTo>
                <a:cubicBezTo>
                  <a:pt x="16267" y="10257"/>
                  <a:pt x="16337" y="10238"/>
                  <a:pt x="16426" y="10236"/>
                </a:cubicBezTo>
                <a:cubicBezTo>
                  <a:pt x="16577" y="10234"/>
                  <a:pt x="16734" y="10234"/>
                  <a:pt x="16896" y="10238"/>
                </a:cubicBezTo>
                <a:cubicBezTo>
                  <a:pt x="17006" y="10240"/>
                  <a:pt x="17097" y="10281"/>
                  <a:pt x="17175" y="10357"/>
                </a:cubicBezTo>
                <a:cubicBezTo>
                  <a:pt x="17376" y="10553"/>
                  <a:pt x="17592" y="10762"/>
                  <a:pt x="17823" y="10985"/>
                </a:cubicBezTo>
                <a:cubicBezTo>
                  <a:pt x="17875" y="11035"/>
                  <a:pt x="17936" y="11071"/>
                  <a:pt x="18009" y="11072"/>
                </a:cubicBezTo>
                <a:cubicBezTo>
                  <a:pt x="18153" y="11073"/>
                  <a:pt x="18315" y="11074"/>
                  <a:pt x="18497" y="11075"/>
                </a:cubicBezTo>
                <a:cubicBezTo>
                  <a:pt x="18587" y="11075"/>
                  <a:pt x="18659" y="11135"/>
                  <a:pt x="18658" y="11224"/>
                </a:cubicBezTo>
                <a:cubicBezTo>
                  <a:pt x="18657" y="11506"/>
                  <a:pt x="18656" y="11788"/>
                  <a:pt x="18655" y="12071"/>
                </a:cubicBezTo>
                <a:cubicBezTo>
                  <a:pt x="18654" y="12133"/>
                  <a:pt x="18661" y="12182"/>
                  <a:pt x="18673" y="12218"/>
                </a:cubicBezTo>
                <a:cubicBezTo>
                  <a:pt x="18697" y="12286"/>
                  <a:pt x="18745" y="12346"/>
                  <a:pt x="18817" y="12397"/>
                </a:cubicBezTo>
                <a:cubicBezTo>
                  <a:pt x="18882" y="12444"/>
                  <a:pt x="18936" y="12385"/>
                  <a:pt x="18978" y="12345"/>
                </a:cubicBezTo>
                <a:cubicBezTo>
                  <a:pt x="19059" y="12268"/>
                  <a:pt x="19144" y="12193"/>
                  <a:pt x="19144" y="12076"/>
                </a:cubicBezTo>
                <a:cubicBezTo>
                  <a:pt x="19145" y="11390"/>
                  <a:pt x="19145" y="10695"/>
                  <a:pt x="19144" y="9993"/>
                </a:cubicBezTo>
                <a:cubicBezTo>
                  <a:pt x="19143" y="9862"/>
                  <a:pt x="19158" y="9770"/>
                  <a:pt x="19251" y="9678"/>
                </a:cubicBezTo>
                <a:cubicBezTo>
                  <a:pt x="19322" y="9608"/>
                  <a:pt x="19390" y="9543"/>
                  <a:pt x="19454" y="9483"/>
                </a:cubicBezTo>
                <a:cubicBezTo>
                  <a:pt x="19639" y="9308"/>
                  <a:pt x="19819" y="9130"/>
                  <a:pt x="20005" y="8957"/>
                </a:cubicBezTo>
                <a:cubicBezTo>
                  <a:pt x="20048" y="8917"/>
                  <a:pt x="20077" y="8874"/>
                  <a:pt x="20028" y="8822"/>
                </a:cubicBezTo>
                <a:cubicBezTo>
                  <a:pt x="19973" y="8764"/>
                  <a:pt x="19918" y="8710"/>
                  <a:pt x="19862" y="8659"/>
                </a:cubicBezTo>
                <a:cubicBezTo>
                  <a:pt x="19772" y="8579"/>
                  <a:pt x="19709" y="8494"/>
                  <a:pt x="19708" y="8381"/>
                </a:cubicBezTo>
                <a:cubicBezTo>
                  <a:pt x="19707" y="8300"/>
                  <a:pt x="19707" y="8222"/>
                  <a:pt x="19707" y="8148"/>
                </a:cubicBezTo>
                <a:cubicBezTo>
                  <a:pt x="19707" y="8058"/>
                  <a:pt x="19673" y="7981"/>
                  <a:pt x="19605" y="7916"/>
                </a:cubicBezTo>
                <a:cubicBezTo>
                  <a:pt x="19478" y="7795"/>
                  <a:pt x="19344" y="7668"/>
                  <a:pt x="19203" y="7535"/>
                </a:cubicBezTo>
                <a:cubicBezTo>
                  <a:pt x="19123" y="7458"/>
                  <a:pt x="19036" y="7449"/>
                  <a:pt x="18925" y="7450"/>
                </a:cubicBezTo>
                <a:cubicBezTo>
                  <a:pt x="18844" y="7450"/>
                  <a:pt x="18772" y="7473"/>
                  <a:pt x="18716" y="7526"/>
                </a:cubicBezTo>
                <a:cubicBezTo>
                  <a:pt x="18665" y="7575"/>
                  <a:pt x="18610" y="7626"/>
                  <a:pt x="18553" y="7682"/>
                </a:cubicBezTo>
                <a:cubicBezTo>
                  <a:pt x="18465" y="7766"/>
                  <a:pt x="18369" y="7744"/>
                  <a:pt x="18294" y="7664"/>
                </a:cubicBezTo>
                <a:cubicBezTo>
                  <a:pt x="18273" y="7642"/>
                  <a:pt x="18251" y="7619"/>
                  <a:pt x="18227" y="7597"/>
                </a:cubicBezTo>
                <a:cubicBezTo>
                  <a:pt x="18153" y="7528"/>
                  <a:pt x="18082" y="7461"/>
                  <a:pt x="18014" y="7395"/>
                </a:cubicBezTo>
                <a:cubicBezTo>
                  <a:pt x="18002" y="7383"/>
                  <a:pt x="17987" y="7374"/>
                  <a:pt x="17970" y="7367"/>
                </a:cubicBezTo>
                <a:cubicBezTo>
                  <a:pt x="17931" y="7353"/>
                  <a:pt x="17873" y="7392"/>
                  <a:pt x="17849" y="7418"/>
                </a:cubicBezTo>
                <a:cubicBezTo>
                  <a:pt x="17755" y="7522"/>
                  <a:pt x="17664" y="7614"/>
                  <a:pt x="17509" y="7614"/>
                </a:cubicBezTo>
                <a:cubicBezTo>
                  <a:pt x="17236" y="7615"/>
                  <a:pt x="16977" y="7614"/>
                  <a:pt x="16734" y="7613"/>
                </a:cubicBezTo>
                <a:cubicBezTo>
                  <a:pt x="16675" y="7613"/>
                  <a:pt x="16642" y="7663"/>
                  <a:pt x="16644" y="7717"/>
                </a:cubicBezTo>
                <a:cubicBezTo>
                  <a:pt x="16650" y="7854"/>
                  <a:pt x="16631" y="7969"/>
                  <a:pt x="16527" y="8069"/>
                </a:cubicBezTo>
                <a:cubicBezTo>
                  <a:pt x="16434" y="8158"/>
                  <a:pt x="16337" y="8251"/>
                  <a:pt x="16237" y="8348"/>
                </a:cubicBezTo>
                <a:cubicBezTo>
                  <a:pt x="16191" y="8392"/>
                  <a:pt x="16135" y="8424"/>
                  <a:pt x="16068" y="8442"/>
                </a:cubicBezTo>
                <a:cubicBezTo>
                  <a:pt x="15989" y="8464"/>
                  <a:pt x="15881" y="8457"/>
                  <a:pt x="15797" y="8452"/>
                </a:cubicBezTo>
                <a:cubicBezTo>
                  <a:pt x="15714" y="8447"/>
                  <a:pt x="15640" y="8411"/>
                  <a:pt x="15573" y="8344"/>
                </a:cubicBezTo>
                <a:cubicBezTo>
                  <a:pt x="15496" y="8265"/>
                  <a:pt x="15426" y="8194"/>
                  <a:pt x="15363" y="8129"/>
                </a:cubicBezTo>
                <a:cubicBezTo>
                  <a:pt x="15354" y="8120"/>
                  <a:pt x="15344" y="8113"/>
                  <a:pt x="15332" y="8108"/>
                </a:cubicBezTo>
                <a:cubicBezTo>
                  <a:pt x="15328" y="8106"/>
                  <a:pt x="15323" y="8108"/>
                  <a:pt x="15321" y="8112"/>
                </a:cubicBezTo>
                <a:cubicBezTo>
                  <a:pt x="15321" y="8113"/>
                  <a:pt x="15320" y="8115"/>
                  <a:pt x="15321" y="8116"/>
                </a:cubicBezTo>
                <a:cubicBezTo>
                  <a:pt x="15337" y="8237"/>
                  <a:pt x="15326" y="8353"/>
                  <a:pt x="15327" y="8472"/>
                </a:cubicBezTo>
                <a:cubicBezTo>
                  <a:pt x="15327" y="8818"/>
                  <a:pt x="15328" y="9161"/>
                  <a:pt x="15329" y="9500"/>
                </a:cubicBezTo>
                <a:cubicBezTo>
                  <a:pt x="15331" y="9875"/>
                  <a:pt x="15326" y="10250"/>
                  <a:pt x="15327" y="10625"/>
                </a:cubicBezTo>
                <a:cubicBezTo>
                  <a:pt x="15327" y="10691"/>
                  <a:pt x="15343" y="10738"/>
                  <a:pt x="15421" y="10736"/>
                </a:cubicBezTo>
                <a:cubicBezTo>
                  <a:pt x="15470" y="10734"/>
                  <a:pt x="15520" y="10734"/>
                  <a:pt x="15571" y="10736"/>
                </a:cubicBezTo>
                <a:cubicBezTo>
                  <a:pt x="15676" y="10738"/>
                  <a:pt x="15743" y="10728"/>
                  <a:pt x="15817" y="10662"/>
                </a:cubicBezTo>
                <a:cubicBezTo>
                  <a:pt x="15891" y="10596"/>
                  <a:pt x="15971" y="10520"/>
                  <a:pt x="16057" y="10435"/>
                </a:cubicBezTo>
                <a:cubicBezTo>
                  <a:pt x="16120" y="10372"/>
                  <a:pt x="16174" y="10325"/>
                  <a:pt x="16217" y="10294"/>
                </a:cubicBezTo>
                <a:close/>
                <a:moveTo>
                  <a:pt x="20744" y="8242"/>
                </a:moveTo>
                <a:cubicBezTo>
                  <a:pt x="20943" y="8055"/>
                  <a:pt x="21171" y="7832"/>
                  <a:pt x="21388" y="7630"/>
                </a:cubicBezTo>
                <a:cubicBezTo>
                  <a:pt x="21430" y="7591"/>
                  <a:pt x="21481" y="7517"/>
                  <a:pt x="21482" y="7457"/>
                </a:cubicBezTo>
                <a:cubicBezTo>
                  <a:pt x="21482" y="7451"/>
                  <a:pt x="21481" y="7446"/>
                  <a:pt x="21477" y="7441"/>
                </a:cubicBezTo>
                <a:cubicBezTo>
                  <a:pt x="21452" y="7414"/>
                  <a:pt x="21421" y="7401"/>
                  <a:pt x="21383" y="7401"/>
                </a:cubicBezTo>
                <a:cubicBezTo>
                  <a:pt x="21220" y="7401"/>
                  <a:pt x="21059" y="7401"/>
                  <a:pt x="20899" y="7401"/>
                </a:cubicBezTo>
                <a:cubicBezTo>
                  <a:pt x="20758" y="7401"/>
                  <a:pt x="20675" y="7478"/>
                  <a:pt x="20588" y="7571"/>
                </a:cubicBezTo>
                <a:cubicBezTo>
                  <a:pt x="20490" y="7677"/>
                  <a:pt x="20394" y="7683"/>
                  <a:pt x="20293" y="7576"/>
                </a:cubicBezTo>
                <a:cubicBezTo>
                  <a:pt x="20223" y="7502"/>
                  <a:pt x="20151" y="7436"/>
                  <a:pt x="20044" y="7427"/>
                </a:cubicBezTo>
                <a:cubicBezTo>
                  <a:pt x="19919" y="7416"/>
                  <a:pt x="19817" y="7440"/>
                  <a:pt x="19724" y="7526"/>
                </a:cubicBezTo>
                <a:cubicBezTo>
                  <a:pt x="19670" y="7575"/>
                  <a:pt x="19620" y="7625"/>
                  <a:pt x="19573" y="7677"/>
                </a:cubicBezTo>
                <a:cubicBezTo>
                  <a:pt x="19569" y="7681"/>
                  <a:pt x="19570" y="7686"/>
                  <a:pt x="19573" y="7689"/>
                </a:cubicBezTo>
                <a:cubicBezTo>
                  <a:pt x="19575" y="7691"/>
                  <a:pt x="19577" y="7692"/>
                  <a:pt x="19579" y="7692"/>
                </a:cubicBezTo>
                <a:cubicBezTo>
                  <a:pt x="19664" y="7693"/>
                  <a:pt x="19751" y="7693"/>
                  <a:pt x="19839" y="7691"/>
                </a:cubicBezTo>
                <a:cubicBezTo>
                  <a:pt x="19948" y="7689"/>
                  <a:pt x="20050" y="7722"/>
                  <a:pt x="20125" y="7796"/>
                </a:cubicBezTo>
                <a:cubicBezTo>
                  <a:pt x="20345" y="8014"/>
                  <a:pt x="20509" y="8171"/>
                  <a:pt x="20615" y="8267"/>
                </a:cubicBezTo>
                <a:cubicBezTo>
                  <a:pt x="20660" y="8308"/>
                  <a:pt x="20704" y="8280"/>
                  <a:pt x="20744" y="8242"/>
                </a:cubicBezTo>
                <a:close/>
                <a:moveTo>
                  <a:pt x="19640" y="7761"/>
                </a:moveTo>
                <a:cubicBezTo>
                  <a:pt x="19623" y="7761"/>
                  <a:pt x="19603" y="7759"/>
                  <a:pt x="19581" y="7753"/>
                </a:cubicBezTo>
                <a:cubicBezTo>
                  <a:pt x="19571" y="7750"/>
                  <a:pt x="19567" y="7753"/>
                  <a:pt x="19568" y="7763"/>
                </a:cubicBezTo>
                <a:cubicBezTo>
                  <a:pt x="19570" y="7778"/>
                  <a:pt x="19577" y="7790"/>
                  <a:pt x="19590" y="7799"/>
                </a:cubicBezTo>
                <a:cubicBezTo>
                  <a:pt x="19682" y="7864"/>
                  <a:pt x="19776" y="7980"/>
                  <a:pt x="19780" y="8093"/>
                </a:cubicBezTo>
                <a:cubicBezTo>
                  <a:pt x="19782" y="8159"/>
                  <a:pt x="19782" y="8231"/>
                  <a:pt x="19780" y="8309"/>
                </a:cubicBezTo>
                <a:cubicBezTo>
                  <a:pt x="19778" y="8408"/>
                  <a:pt x="19802" y="8494"/>
                  <a:pt x="19868" y="8559"/>
                </a:cubicBezTo>
                <a:cubicBezTo>
                  <a:pt x="19922" y="8613"/>
                  <a:pt x="19986" y="8673"/>
                  <a:pt x="20059" y="8740"/>
                </a:cubicBezTo>
                <a:cubicBezTo>
                  <a:pt x="20105" y="8782"/>
                  <a:pt x="20153" y="8812"/>
                  <a:pt x="20209" y="8758"/>
                </a:cubicBezTo>
                <a:cubicBezTo>
                  <a:pt x="20319" y="8652"/>
                  <a:pt x="20425" y="8550"/>
                  <a:pt x="20526" y="8454"/>
                </a:cubicBezTo>
                <a:cubicBezTo>
                  <a:pt x="20559" y="8423"/>
                  <a:pt x="20609" y="8369"/>
                  <a:pt x="20567" y="8325"/>
                </a:cubicBezTo>
                <a:cubicBezTo>
                  <a:pt x="20485" y="8238"/>
                  <a:pt x="20392" y="8149"/>
                  <a:pt x="20288" y="8057"/>
                </a:cubicBezTo>
                <a:cubicBezTo>
                  <a:pt x="20226" y="8000"/>
                  <a:pt x="20167" y="7943"/>
                  <a:pt x="20111" y="7883"/>
                </a:cubicBezTo>
                <a:cubicBezTo>
                  <a:pt x="20038" y="7805"/>
                  <a:pt x="19970" y="7762"/>
                  <a:pt x="19857" y="7759"/>
                </a:cubicBezTo>
                <a:cubicBezTo>
                  <a:pt x="19784" y="7757"/>
                  <a:pt x="19712" y="7757"/>
                  <a:pt x="19640" y="7761"/>
                </a:cubicBezTo>
                <a:close/>
                <a:moveTo>
                  <a:pt x="14563" y="11595"/>
                </a:moveTo>
                <a:cubicBezTo>
                  <a:pt x="14563" y="11459"/>
                  <a:pt x="14607" y="11363"/>
                  <a:pt x="14710" y="11282"/>
                </a:cubicBezTo>
                <a:cubicBezTo>
                  <a:pt x="14742" y="11257"/>
                  <a:pt x="14737" y="11245"/>
                  <a:pt x="14697" y="11246"/>
                </a:cubicBezTo>
                <a:cubicBezTo>
                  <a:pt x="14577" y="11250"/>
                  <a:pt x="14455" y="11251"/>
                  <a:pt x="14330" y="11250"/>
                </a:cubicBezTo>
                <a:cubicBezTo>
                  <a:pt x="14268" y="11249"/>
                  <a:pt x="14223" y="11242"/>
                  <a:pt x="14195" y="11227"/>
                </a:cubicBezTo>
                <a:cubicBezTo>
                  <a:pt x="14149" y="11203"/>
                  <a:pt x="14124" y="11161"/>
                  <a:pt x="14120" y="11100"/>
                </a:cubicBezTo>
                <a:cubicBezTo>
                  <a:pt x="14116" y="11042"/>
                  <a:pt x="14116" y="10979"/>
                  <a:pt x="14118" y="10909"/>
                </a:cubicBezTo>
                <a:cubicBezTo>
                  <a:pt x="14122" y="10781"/>
                  <a:pt x="14197" y="10740"/>
                  <a:pt x="14326" y="10741"/>
                </a:cubicBezTo>
                <a:cubicBezTo>
                  <a:pt x="14443" y="10743"/>
                  <a:pt x="14556" y="10743"/>
                  <a:pt x="14666" y="10741"/>
                </a:cubicBezTo>
                <a:cubicBezTo>
                  <a:pt x="14738" y="10740"/>
                  <a:pt x="14810" y="10757"/>
                  <a:pt x="14845" y="10823"/>
                </a:cubicBezTo>
                <a:cubicBezTo>
                  <a:pt x="14860" y="10849"/>
                  <a:pt x="14866" y="10888"/>
                  <a:pt x="14865" y="10940"/>
                </a:cubicBezTo>
                <a:cubicBezTo>
                  <a:pt x="14863" y="10994"/>
                  <a:pt x="14861" y="11048"/>
                  <a:pt x="14859" y="11102"/>
                </a:cubicBezTo>
                <a:cubicBezTo>
                  <a:pt x="14858" y="11125"/>
                  <a:pt x="14866" y="11128"/>
                  <a:pt x="14882" y="11112"/>
                </a:cubicBezTo>
                <a:cubicBezTo>
                  <a:pt x="14946" y="11048"/>
                  <a:pt x="15013" y="10985"/>
                  <a:pt x="15082" y="10921"/>
                </a:cubicBezTo>
                <a:cubicBezTo>
                  <a:pt x="15154" y="10854"/>
                  <a:pt x="15237" y="10781"/>
                  <a:pt x="15248" y="10682"/>
                </a:cubicBezTo>
                <a:cubicBezTo>
                  <a:pt x="15263" y="10546"/>
                  <a:pt x="15253" y="10412"/>
                  <a:pt x="15253" y="10273"/>
                </a:cubicBezTo>
                <a:cubicBezTo>
                  <a:pt x="15253" y="10080"/>
                  <a:pt x="15253" y="9881"/>
                  <a:pt x="15252" y="9677"/>
                </a:cubicBezTo>
                <a:cubicBezTo>
                  <a:pt x="15252" y="9616"/>
                  <a:pt x="15235" y="9561"/>
                  <a:pt x="15161" y="9561"/>
                </a:cubicBezTo>
                <a:cubicBezTo>
                  <a:pt x="14422" y="9553"/>
                  <a:pt x="13670" y="9552"/>
                  <a:pt x="12903" y="9560"/>
                </a:cubicBezTo>
                <a:cubicBezTo>
                  <a:pt x="12857" y="9561"/>
                  <a:pt x="12819" y="9597"/>
                  <a:pt x="12818" y="9641"/>
                </a:cubicBezTo>
                <a:cubicBezTo>
                  <a:pt x="12818" y="9854"/>
                  <a:pt x="12818" y="10072"/>
                  <a:pt x="12820" y="10295"/>
                </a:cubicBezTo>
                <a:cubicBezTo>
                  <a:pt x="12821" y="10344"/>
                  <a:pt x="12815" y="10387"/>
                  <a:pt x="12802" y="10425"/>
                </a:cubicBezTo>
                <a:cubicBezTo>
                  <a:pt x="12785" y="10475"/>
                  <a:pt x="12760" y="10517"/>
                  <a:pt x="12727" y="10550"/>
                </a:cubicBezTo>
                <a:cubicBezTo>
                  <a:pt x="12322" y="10953"/>
                  <a:pt x="11902" y="11366"/>
                  <a:pt x="11467" y="11791"/>
                </a:cubicBezTo>
                <a:cubicBezTo>
                  <a:pt x="11447" y="11811"/>
                  <a:pt x="11426" y="11830"/>
                  <a:pt x="11405" y="11850"/>
                </a:cubicBezTo>
                <a:cubicBezTo>
                  <a:pt x="11384" y="11869"/>
                  <a:pt x="11371" y="11903"/>
                  <a:pt x="11374" y="11931"/>
                </a:cubicBezTo>
                <a:cubicBezTo>
                  <a:pt x="11379" y="11968"/>
                  <a:pt x="11381" y="12006"/>
                  <a:pt x="11380" y="12043"/>
                </a:cubicBezTo>
                <a:cubicBezTo>
                  <a:pt x="11379" y="12152"/>
                  <a:pt x="11379" y="12262"/>
                  <a:pt x="11380" y="12373"/>
                </a:cubicBezTo>
                <a:cubicBezTo>
                  <a:pt x="11381" y="12459"/>
                  <a:pt x="11410" y="12530"/>
                  <a:pt x="11468" y="12586"/>
                </a:cubicBezTo>
                <a:cubicBezTo>
                  <a:pt x="11553" y="12669"/>
                  <a:pt x="11635" y="12748"/>
                  <a:pt x="11714" y="12825"/>
                </a:cubicBezTo>
                <a:cubicBezTo>
                  <a:pt x="11750" y="12860"/>
                  <a:pt x="11785" y="12885"/>
                  <a:pt x="11819" y="12898"/>
                </a:cubicBezTo>
                <a:cubicBezTo>
                  <a:pt x="11860" y="12913"/>
                  <a:pt x="11903" y="12921"/>
                  <a:pt x="11949" y="12921"/>
                </a:cubicBezTo>
                <a:cubicBezTo>
                  <a:pt x="12076" y="12921"/>
                  <a:pt x="12304" y="12922"/>
                  <a:pt x="12633" y="12922"/>
                </a:cubicBezTo>
                <a:cubicBezTo>
                  <a:pt x="12707" y="12922"/>
                  <a:pt x="12780" y="12932"/>
                  <a:pt x="12854" y="12928"/>
                </a:cubicBezTo>
                <a:cubicBezTo>
                  <a:pt x="12914" y="12925"/>
                  <a:pt x="12966" y="12923"/>
                  <a:pt x="13011" y="12923"/>
                </a:cubicBezTo>
                <a:cubicBezTo>
                  <a:pt x="13270" y="12920"/>
                  <a:pt x="13527" y="12921"/>
                  <a:pt x="13783" y="12924"/>
                </a:cubicBezTo>
                <a:cubicBezTo>
                  <a:pt x="13880" y="12925"/>
                  <a:pt x="13959" y="12895"/>
                  <a:pt x="14021" y="12833"/>
                </a:cubicBezTo>
                <a:cubicBezTo>
                  <a:pt x="14163" y="12690"/>
                  <a:pt x="14315" y="12544"/>
                  <a:pt x="14475" y="12394"/>
                </a:cubicBezTo>
                <a:cubicBezTo>
                  <a:pt x="14532" y="12342"/>
                  <a:pt x="14564" y="12274"/>
                  <a:pt x="14564" y="12198"/>
                </a:cubicBezTo>
                <a:cubicBezTo>
                  <a:pt x="14564" y="12018"/>
                  <a:pt x="14563" y="11817"/>
                  <a:pt x="14563" y="11595"/>
                </a:cubicBezTo>
                <a:close/>
                <a:moveTo>
                  <a:pt x="14637" y="11635"/>
                </a:moveTo>
                <a:cubicBezTo>
                  <a:pt x="14637" y="11803"/>
                  <a:pt x="14637" y="11972"/>
                  <a:pt x="14639" y="12143"/>
                </a:cubicBezTo>
                <a:cubicBezTo>
                  <a:pt x="14639" y="12209"/>
                  <a:pt x="14635" y="12258"/>
                  <a:pt x="14625" y="12291"/>
                </a:cubicBezTo>
                <a:cubicBezTo>
                  <a:pt x="14608" y="12350"/>
                  <a:pt x="14577" y="12402"/>
                  <a:pt x="14532" y="12444"/>
                </a:cubicBezTo>
                <a:cubicBezTo>
                  <a:pt x="14462" y="12512"/>
                  <a:pt x="14390" y="12583"/>
                  <a:pt x="14315" y="12657"/>
                </a:cubicBezTo>
                <a:cubicBezTo>
                  <a:pt x="14245" y="12725"/>
                  <a:pt x="14169" y="12788"/>
                  <a:pt x="14103" y="12859"/>
                </a:cubicBezTo>
                <a:cubicBezTo>
                  <a:pt x="14017" y="12950"/>
                  <a:pt x="13923" y="13001"/>
                  <a:pt x="13800" y="13001"/>
                </a:cubicBezTo>
                <a:cubicBezTo>
                  <a:pt x="13525" y="13001"/>
                  <a:pt x="13247" y="13002"/>
                  <a:pt x="12968" y="13002"/>
                </a:cubicBezTo>
                <a:cubicBezTo>
                  <a:pt x="12923" y="13003"/>
                  <a:pt x="12857" y="12998"/>
                  <a:pt x="12857" y="13061"/>
                </a:cubicBezTo>
                <a:cubicBezTo>
                  <a:pt x="12855" y="13205"/>
                  <a:pt x="12855" y="13352"/>
                  <a:pt x="12854" y="13504"/>
                </a:cubicBezTo>
                <a:cubicBezTo>
                  <a:pt x="12854" y="13537"/>
                  <a:pt x="12859" y="13561"/>
                  <a:pt x="12869" y="13574"/>
                </a:cubicBezTo>
                <a:cubicBezTo>
                  <a:pt x="12884" y="13596"/>
                  <a:pt x="12908" y="13607"/>
                  <a:pt x="12940" y="13608"/>
                </a:cubicBezTo>
                <a:cubicBezTo>
                  <a:pt x="13468" y="13609"/>
                  <a:pt x="13996" y="13610"/>
                  <a:pt x="14525" y="13609"/>
                </a:cubicBezTo>
                <a:cubicBezTo>
                  <a:pt x="14605" y="13608"/>
                  <a:pt x="14668" y="13617"/>
                  <a:pt x="14710" y="13688"/>
                </a:cubicBezTo>
                <a:cubicBezTo>
                  <a:pt x="14726" y="13715"/>
                  <a:pt x="14732" y="13759"/>
                  <a:pt x="14728" y="13819"/>
                </a:cubicBezTo>
                <a:cubicBezTo>
                  <a:pt x="14724" y="13876"/>
                  <a:pt x="14723" y="13931"/>
                  <a:pt x="14724" y="13986"/>
                </a:cubicBezTo>
                <a:cubicBezTo>
                  <a:pt x="14724" y="14035"/>
                  <a:pt x="14743" y="14069"/>
                  <a:pt x="14780" y="14086"/>
                </a:cubicBezTo>
                <a:cubicBezTo>
                  <a:pt x="14808" y="14098"/>
                  <a:pt x="14843" y="14094"/>
                  <a:pt x="14874" y="14094"/>
                </a:cubicBezTo>
                <a:cubicBezTo>
                  <a:pt x="14964" y="14093"/>
                  <a:pt x="15048" y="14148"/>
                  <a:pt x="15047" y="14242"/>
                </a:cubicBezTo>
                <a:cubicBezTo>
                  <a:pt x="15046" y="14365"/>
                  <a:pt x="15046" y="14485"/>
                  <a:pt x="15046" y="14602"/>
                </a:cubicBezTo>
                <a:cubicBezTo>
                  <a:pt x="15046" y="14667"/>
                  <a:pt x="15075" y="14705"/>
                  <a:pt x="15148" y="14706"/>
                </a:cubicBezTo>
                <a:cubicBezTo>
                  <a:pt x="15377" y="14707"/>
                  <a:pt x="15608" y="14707"/>
                  <a:pt x="15840" y="14707"/>
                </a:cubicBezTo>
                <a:cubicBezTo>
                  <a:pt x="15927" y="14707"/>
                  <a:pt x="15902" y="14622"/>
                  <a:pt x="15932" y="14575"/>
                </a:cubicBezTo>
                <a:cubicBezTo>
                  <a:pt x="15969" y="14519"/>
                  <a:pt x="16022" y="14491"/>
                  <a:pt x="16091" y="14492"/>
                </a:cubicBezTo>
                <a:cubicBezTo>
                  <a:pt x="16381" y="14496"/>
                  <a:pt x="16661" y="14497"/>
                  <a:pt x="16933" y="14496"/>
                </a:cubicBezTo>
                <a:cubicBezTo>
                  <a:pt x="17039" y="14496"/>
                  <a:pt x="17110" y="14469"/>
                  <a:pt x="17184" y="14397"/>
                </a:cubicBezTo>
                <a:cubicBezTo>
                  <a:pt x="17292" y="14293"/>
                  <a:pt x="17406" y="14206"/>
                  <a:pt x="17403" y="14055"/>
                </a:cubicBezTo>
                <a:cubicBezTo>
                  <a:pt x="17402" y="14020"/>
                  <a:pt x="17395" y="13984"/>
                  <a:pt x="17405" y="13950"/>
                </a:cubicBezTo>
                <a:cubicBezTo>
                  <a:pt x="17429" y="13862"/>
                  <a:pt x="17506" y="13831"/>
                  <a:pt x="17593" y="13832"/>
                </a:cubicBezTo>
                <a:cubicBezTo>
                  <a:pt x="17670" y="13833"/>
                  <a:pt x="17733" y="13800"/>
                  <a:pt x="17787" y="13742"/>
                </a:cubicBezTo>
                <a:cubicBezTo>
                  <a:pt x="17824" y="13704"/>
                  <a:pt x="17859" y="13667"/>
                  <a:pt x="17893" y="13632"/>
                </a:cubicBezTo>
                <a:cubicBezTo>
                  <a:pt x="17961" y="13562"/>
                  <a:pt x="17983" y="13478"/>
                  <a:pt x="17984" y="13385"/>
                </a:cubicBezTo>
                <a:cubicBezTo>
                  <a:pt x="17986" y="13160"/>
                  <a:pt x="17986" y="12922"/>
                  <a:pt x="17984" y="12673"/>
                </a:cubicBezTo>
                <a:cubicBezTo>
                  <a:pt x="17982" y="12511"/>
                  <a:pt x="18067" y="12412"/>
                  <a:pt x="18187" y="12313"/>
                </a:cubicBezTo>
                <a:cubicBezTo>
                  <a:pt x="18285" y="12232"/>
                  <a:pt x="18386" y="12231"/>
                  <a:pt x="18508" y="12226"/>
                </a:cubicBezTo>
                <a:cubicBezTo>
                  <a:pt x="18562" y="12224"/>
                  <a:pt x="18589" y="12197"/>
                  <a:pt x="18589" y="12144"/>
                </a:cubicBezTo>
                <a:cubicBezTo>
                  <a:pt x="18590" y="11861"/>
                  <a:pt x="18590" y="11578"/>
                  <a:pt x="18591" y="11293"/>
                </a:cubicBezTo>
                <a:cubicBezTo>
                  <a:pt x="18591" y="11254"/>
                  <a:pt x="18588" y="11223"/>
                  <a:pt x="18582" y="11201"/>
                </a:cubicBezTo>
                <a:cubicBezTo>
                  <a:pt x="18572" y="11163"/>
                  <a:pt x="18542" y="11144"/>
                  <a:pt x="18490" y="11144"/>
                </a:cubicBezTo>
                <a:cubicBezTo>
                  <a:pt x="18358" y="11143"/>
                  <a:pt x="18214" y="11143"/>
                  <a:pt x="18059" y="11142"/>
                </a:cubicBezTo>
                <a:cubicBezTo>
                  <a:pt x="17940" y="11142"/>
                  <a:pt x="17843" y="11102"/>
                  <a:pt x="17760" y="11022"/>
                </a:cubicBezTo>
                <a:cubicBezTo>
                  <a:pt x="17545" y="10814"/>
                  <a:pt x="17318" y="10596"/>
                  <a:pt x="17080" y="10369"/>
                </a:cubicBezTo>
                <a:cubicBezTo>
                  <a:pt x="17020" y="10312"/>
                  <a:pt x="16920" y="10301"/>
                  <a:pt x="16834" y="10303"/>
                </a:cubicBezTo>
                <a:cubicBezTo>
                  <a:pt x="16705" y="10306"/>
                  <a:pt x="16573" y="10306"/>
                  <a:pt x="16438" y="10304"/>
                </a:cubicBezTo>
                <a:cubicBezTo>
                  <a:pt x="16349" y="10303"/>
                  <a:pt x="16264" y="10328"/>
                  <a:pt x="16204" y="10388"/>
                </a:cubicBezTo>
                <a:cubicBezTo>
                  <a:pt x="16103" y="10487"/>
                  <a:pt x="16002" y="10586"/>
                  <a:pt x="15900" y="10685"/>
                </a:cubicBezTo>
                <a:cubicBezTo>
                  <a:pt x="15809" y="10773"/>
                  <a:pt x="15709" y="10809"/>
                  <a:pt x="15586" y="10807"/>
                </a:cubicBezTo>
                <a:cubicBezTo>
                  <a:pt x="15487" y="10806"/>
                  <a:pt x="15387" y="10793"/>
                  <a:pt x="15295" y="10836"/>
                </a:cubicBezTo>
                <a:cubicBezTo>
                  <a:pt x="15263" y="10851"/>
                  <a:pt x="15226" y="10879"/>
                  <a:pt x="15184" y="10921"/>
                </a:cubicBezTo>
                <a:cubicBezTo>
                  <a:pt x="15048" y="11054"/>
                  <a:pt x="14912" y="11185"/>
                  <a:pt x="14777" y="11313"/>
                </a:cubicBezTo>
                <a:cubicBezTo>
                  <a:pt x="14750" y="11337"/>
                  <a:pt x="14724" y="11366"/>
                  <a:pt x="14698" y="11399"/>
                </a:cubicBezTo>
                <a:cubicBezTo>
                  <a:pt x="14640" y="11472"/>
                  <a:pt x="14638" y="11545"/>
                  <a:pt x="14637" y="11635"/>
                </a:cubicBezTo>
                <a:close/>
                <a:moveTo>
                  <a:pt x="14794" y="10903"/>
                </a:moveTo>
                <a:cubicBezTo>
                  <a:pt x="14794" y="10853"/>
                  <a:pt x="14752" y="10812"/>
                  <a:pt x="14699" y="10812"/>
                </a:cubicBezTo>
                <a:lnTo>
                  <a:pt x="14282" y="10811"/>
                </a:lnTo>
                <a:cubicBezTo>
                  <a:pt x="14229" y="10811"/>
                  <a:pt x="14187" y="10852"/>
                  <a:pt x="14187" y="10902"/>
                </a:cubicBezTo>
                <a:lnTo>
                  <a:pt x="14186" y="11090"/>
                </a:lnTo>
                <a:cubicBezTo>
                  <a:pt x="14186" y="11141"/>
                  <a:pt x="14228" y="11182"/>
                  <a:pt x="14281" y="11182"/>
                </a:cubicBezTo>
                <a:lnTo>
                  <a:pt x="14699" y="11183"/>
                </a:lnTo>
                <a:cubicBezTo>
                  <a:pt x="14751" y="11183"/>
                  <a:pt x="14794" y="11142"/>
                  <a:pt x="14794" y="11091"/>
                </a:cubicBezTo>
                <a:lnTo>
                  <a:pt x="14794" y="10903"/>
                </a:lnTo>
                <a:close/>
                <a:moveTo>
                  <a:pt x="10007" y="14636"/>
                </a:moveTo>
                <a:cubicBezTo>
                  <a:pt x="10107" y="14635"/>
                  <a:pt x="10183" y="14693"/>
                  <a:pt x="10184" y="14793"/>
                </a:cubicBezTo>
                <a:cubicBezTo>
                  <a:pt x="10184" y="15004"/>
                  <a:pt x="10184" y="15229"/>
                  <a:pt x="10185" y="15470"/>
                </a:cubicBezTo>
                <a:cubicBezTo>
                  <a:pt x="10185" y="15538"/>
                  <a:pt x="10220" y="15572"/>
                  <a:pt x="10290" y="15572"/>
                </a:cubicBezTo>
                <a:cubicBezTo>
                  <a:pt x="10415" y="15570"/>
                  <a:pt x="10534" y="15570"/>
                  <a:pt x="10649" y="15570"/>
                </a:cubicBezTo>
                <a:cubicBezTo>
                  <a:pt x="10687" y="15570"/>
                  <a:pt x="10724" y="15562"/>
                  <a:pt x="10759" y="15547"/>
                </a:cubicBezTo>
                <a:cubicBezTo>
                  <a:pt x="10787" y="15535"/>
                  <a:pt x="10816" y="15514"/>
                  <a:pt x="10848" y="15484"/>
                </a:cubicBezTo>
                <a:cubicBezTo>
                  <a:pt x="11076" y="15266"/>
                  <a:pt x="11300" y="15051"/>
                  <a:pt x="11519" y="14838"/>
                </a:cubicBezTo>
                <a:cubicBezTo>
                  <a:pt x="11680" y="14681"/>
                  <a:pt x="11836" y="14531"/>
                  <a:pt x="11986" y="14388"/>
                </a:cubicBezTo>
                <a:cubicBezTo>
                  <a:pt x="12231" y="14153"/>
                  <a:pt x="12471" y="13922"/>
                  <a:pt x="12706" y="13695"/>
                </a:cubicBezTo>
                <a:cubicBezTo>
                  <a:pt x="12753" y="13649"/>
                  <a:pt x="12778" y="13595"/>
                  <a:pt x="12780" y="13533"/>
                </a:cubicBezTo>
                <a:cubicBezTo>
                  <a:pt x="12783" y="13408"/>
                  <a:pt x="12784" y="13255"/>
                  <a:pt x="12782" y="13074"/>
                </a:cubicBezTo>
                <a:cubicBezTo>
                  <a:pt x="12782" y="13026"/>
                  <a:pt x="12756" y="13002"/>
                  <a:pt x="12705" y="13002"/>
                </a:cubicBezTo>
                <a:cubicBezTo>
                  <a:pt x="12465" y="13001"/>
                  <a:pt x="12231" y="13001"/>
                  <a:pt x="12004" y="13003"/>
                </a:cubicBezTo>
                <a:cubicBezTo>
                  <a:pt x="11865" y="13003"/>
                  <a:pt x="11755" y="12986"/>
                  <a:pt x="11659" y="12890"/>
                </a:cubicBezTo>
                <a:cubicBezTo>
                  <a:pt x="11585" y="12815"/>
                  <a:pt x="11507" y="12739"/>
                  <a:pt x="11425" y="12662"/>
                </a:cubicBezTo>
                <a:cubicBezTo>
                  <a:pt x="11347" y="12588"/>
                  <a:pt x="11292" y="12494"/>
                  <a:pt x="11292" y="12387"/>
                </a:cubicBezTo>
                <a:cubicBezTo>
                  <a:pt x="11292" y="12226"/>
                  <a:pt x="11293" y="12082"/>
                  <a:pt x="11294" y="11954"/>
                </a:cubicBezTo>
                <a:cubicBezTo>
                  <a:pt x="11294" y="11917"/>
                  <a:pt x="11255" y="11906"/>
                  <a:pt x="11224" y="11906"/>
                </a:cubicBezTo>
                <a:cubicBezTo>
                  <a:pt x="10688" y="11904"/>
                  <a:pt x="10141" y="11904"/>
                  <a:pt x="9585" y="11905"/>
                </a:cubicBezTo>
                <a:cubicBezTo>
                  <a:pt x="9481" y="11905"/>
                  <a:pt x="9409" y="11947"/>
                  <a:pt x="9337" y="12017"/>
                </a:cubicBezTo>
                <a:cubicBezTo>
                  <a:pt x="9246" y="12106"/>
                  <a:pt x="9134" y="12214"/>
                  <a:pt x="8999" y="12342"/>
                </a:cubicBezTo>
                <a:cubicBezTo>
                  <a:pt x="8948" y="12391"/>
                  <a:pt x="8899" y="12441"/>
                  <a:pt x="8853" y="12493"/>
                </a:cubicBezTo>
                <a:cubicBezTo>
                  <a:pt x="8817" y="12535"/>
                  <a:pt x="8798" y="12582"/>
                  <a:pt x="8798" y="12636"/>
                </a:cubicBezTo>
                <a:cubicBezTo>
                  <a:pt x="8795" y="13240"/>
                  <a:pt x="8795" y="13879"/>
                  <a:pt x="8797" y="14551"/>
                </a:cubicBezTo>
                <a:cubicBezTo>
                  <a:pt x="8798" y="14652"/>
                  <a:pt x="8912" y="14640"/>
                  <a:pt x="8982" y="14641"/>
                </a:cubicBezTo>
                <a:cubicBezTo>
                  <a:pt x="9314" y="14642"/>
                  <a:pt x="9656" y="14641"/>
                  <a:pt x="10007" y="14636"/>
                </a:cubicBezTo>
                <a:close/>
                <a:moveTo>
                  <a:pt x="18052" y="13435"/>
                </a:moveTo>
                <a:cubicBezTo>
                  <a:pt x="18053" y="13499"/>
                  <a:pt x="18015" y="13594"/>
                  <a:pt x="17970" y="13642"/>
                </a:cubicBezTo>
                <a:cubicBezTo>
                  <a:pt x="17919" y="13696"/>
                  <a:pt x="17871" y="13749"/>
                  <a:pt x="17826" y="13801"/>
                </a:cubicBezTo>
                <a:cubicBezTo>
                  <a:pt x="17784" y="13848"/>
                  <a:pt x="17786" y="13893"/>
                  <a:pt x="17832" y="13937"/>
                </a:cubicBezTo>
                <a:cubicBezTo>
                  <a:pt x="17900" y="14001"/>
                  <a:pt x="17967" y="14066"/>
                  <a:pt x="18035" y="14131"/>
                </a:cubicBezTo>
                <a:cubicBezTo>
                  <a:pt x="18082" y="14177"/>
                  <a:pt x="18130" y="14176"/>
                  <a:pt x="18177" y="14129"/>
                </a:cubicBezTo>
                <a:cubicBezTo>
                  <a:pt x="18237" y="14070"/>
                  <a:pt x="18299" y="14009"/>
                  <a:pt x="18361" y="13947"/>
                </a:cubicBezTo>
                <a:cubicBezTo>
                  <a:pt x="18429" y="13880"/>
                  <a:pt x="18462" y="13807"/>
                  <a:pt x="18462" y="13728"/>
                </a:cubicBezTo>
                <a:cubicBezTo>
                  <a:pt x="18461" y="13657"/>
                  <a:pt x="18462" y="13587"/>
                  <a:pt x="18464" y="13518"/>
                </a:cubicBezTo>
                <a:cubicBezTo>
                  <a:pt x="18466" y="13424"/>
                  <a:pt x="18513" y="13342"/>
                  <a:pt x="18589" y="13275"/>
                </a:cubicBezTo>
                <a:cubicBezTo>
                  <a:pt x="18652" y="13219"/>
                  <a:pt x="18710" y="13163"/>
                  <a:pt x="18763" y="13107"/>
                </a:cubicBezTo>
                <a:cubicBezTo>
                  <a:pt x="18807" y="13060"/>
                  <a:pt x="18829" y="13006"/>
                  <a:pt x="18830" y="12942"/>
                </a:cubicBezTo>
                <a:cubicBezTo>
                  <a:pt x="18831" y="12820"/>
                  <a:pt x="18831" y="12709"/>
                  <a:pt x="18829" y="12609"/>
                </a:cubicBezTo>
                <a:cubicBezTo>
                  <a:pt x="18827" y="12509"/>
                  <a:pt x="18763" y="12439"/>
                  <a:pt x="18689" y="12374"/>
                </a:cubicBezTo>
                <a:cubicBezTo>
                  <a:pt x="18640" y="12332"/>
                  <a:pt x="18589" y="12307"/>
                  <a:pt x="18533" y="12299"/>
                </a:cubicBezTo>
                <a:cubicBezTo>
                  <a:pt x="18436" y="12287"/>
                  <a:pt x="18337" y="12287"/>
                  <a:pt x="18255" y="12348"/>
                </a:cubicBezTo>
                <a:cubicBezTo>
                  <a:pt x="18212" y="12380"/>
                  <a:pt x="18170" y="12419"/>
                  <a:pt x="18128" y="12464"/>
                </a:cubicBezTo>
                <a:cubicBezTo>
                  <a:pt x="18076" y="12521"/>
                  <a:pt x="18049" y="12586"/>
                  <a:pt x="18048" y="12659"/>
                </a:cubicBezTo>
                <a:cubicBezTo>
                  <a:pt x="18046" y="12910"/>
                  <a:pt x="18047" y="13169"/>
                  <a:pt x="18052" y="13435"/>
                </a:cubicBezTo>
                <a:close/>
                <a:moveTo>
                  <a:pt x="13388" y="15328"/>
                </a:moveTo>
                <a:cubicBezTo>
                  <a:pt x="13388" y="15463"/>
                  <a:pt x="13387" y="15596"/>
                  <a:pt x="13386" y="15727"/>
                </a:cubicBezTo>
                <a:cubicBezTo>
                  <a:pt x="13386" y="15789"/>
                  <a:pt x="13434" y="15835"/>
                  <a:pt x="13499" y="15831"/>
                </a:cubicBezTo>
                <a:cubicBezTo>
                  <a:pt x="13585" y="15826"/>
                  <a:pt x="13667" y="15825"/>
                  <a:pt x="13745" y="15827"/>
                </a:cubicBezTo>
                <a:cubicBezTo>
                  <a:pt x="13808" y="15829"/>
                  <a:pt x="13874" y="15874"/>
                  <a:pt x="13877" y="15941"/>
                </a:cubicBezTo>
                <a:cubicBezTo>
                  <a:pt x="13880" y="16001"/>
                  <a:pt x="13911" y="16062"/>
                  <a:pt x="13970" y="16125"/>
                </a:cubicBezTo>
                <a:cubicBezTo>
                  <a:pt x="14058" y="16218"/>
                  <a:pt x="14143" y="16306"/>
                  <a:pt x="14225" y="16387"/>
                </a:cubicBezTo>
                <a:cubicBezTo>
                  <a:pt x="14270" y="16432"/>
                  <a:pt x="14315" y="16432"/>
                  <a:pt x="14360" y="16388"/>
                </a:cubicBezTo>
                <a:cubicBezTo>
                  <a:pt x="14514" y="16238"/>
                  <a:pt x="14668" y="16091"/>
                  <a:pt x="14822" y="15947"/>
                </a:cubicBezTo>
                <a:cubicBezTo>
                  <a:pt x="14913" y="15863"/>
                  <a:pt x="14984" y="15770"/>
                  <a:pt x="15095" y="15710"/>
                </a:cubicBezTo>
                <a:cubicBezTo>
                  <a:pt x="15171" y="15668"/>
                  <a:pt x="15255" y="15669"/>
                  <a:pt x="15340" y="15674"/>
                </a:cubicBezTo>
                <a:cubicBezTo>
                  <a:pt x="15433" y="15679"/>
                  <a:pt x="15511" y="15651"/>
                  <a:pt x="15579" y="15586"/>
                </a:cubicBezTo>
                <a:cubicBezTo>
                  <a:pt x="15671" y="15498"/>
                  <a:pt x="15761" y="15410"/>
                  <a:pt x="15851" y="15320"/>
                </a:cubicBezTo>
                <a:cubicBezTo>
                  <a:pt x="15890" y="15280"/>
                  <a:pt x="15911" y="15235"/>
                  <a:pt x="15912" y="15184"/>
                </a:cubicBezTo>
                <a:cubicBezTo>
                  <a:pt x="15915" y="15097"/>
                  <a:pt x="15916" y="14992"/>
                  <a:pt x="15916" y="14870"/>
                </a:cubicBezTo>
                <a:cubicBezTo>
                  <a:pt x="15916" y="14808"/>
                  <a:pt x="15884" y="14778"/>
                  <a:pt x="15821" y="14778"/>
                </a:cubicBezTo>
                <a:cubicBezTo>
                  <a:pt x="15601" y="14779"/>
                  <a:pt x="15393" y="14779"/>
                  <a:pt x="15196" y="14779"/>
                </a:cubicBezTo>
                <a:cubicBezTo>
                  <a:pt x="15077" y="14780"/>
                  <a:pt x="14981" y="14755"/>
                  <a:pt x="14978" y="14622"/>
                </a:cubicBezTo>
                <a:cubicBezTo>
                  <a:pt x="14975" y="14500"/>
                  <a:pt x="14976" y="14374"/>
                  <a:pt x="14980" y="14245"/>
                </a:cubicBezTo>
                <a:cubicBezTo>
                  <a:pt x="14983" y="14159"/>
                  <a:pt x="14877" y="14154"/>
                  <a:pt x="14817" y="14158"/>
                </a:cubicBezTo>
                <a:cubicBezTo>
                  <a:pt x="14723" y="14162"/>
                  <a:pt x="14655" y="14080"/>
                  <a:pt x="14658" y="13994"/>
                </a:cubicBezTo>
                <a:cubicBezTo>
                  <a:pt x="14660" y="13921"/>
                  <a:pt x="14661" y="13851"/>
                  <a:pt x="14661" y="13784"/>
                </a:cubicBezTo>
                <a:cubicBezTo>
                  <a:pt x="14661" y="13706"/>
                  <a:pt x="14622" y="13667"/>
                  <a:pt x="14544" y="13667"/>
                </a:cubicBezTo>
                <a:cubicBezTo>
                  <a:pt x="14216" y="13666"/>
                  <a:pt x="13675" y="13667"/>
                  <a:pt x="12921" y="13670"/>
                </a:cubicBezTo>
                <a:cubicBezTo>
                  <a:pt x="12894" y="13670"/>
                  <a:pt x="12859" y="13680"/>
                  <a:pt x="12815" y="13701"/>
                </a:cubicBezTo>
                <a:cubicBezTo>
                  <a:pt x="12789" y="13713"/>
                  <a:pt x="12761" y="13735"/>
                  <a:pt x="12731" y="13766"/>
                </a:cubicBezTo>
                <a:cubicBezTo>
                  <a:pt x="12694" y="13805"/>
                  <a:pt x="12654" y="13844"/>
                  <a:pt x="12612" y="13884"/>
                </a:cubicBezTo>
                <a:cubicBezTo>
                  <a:pt x="12390" y="14093"/>
                  <a:pt x="12178" y="14296"/>
                  <a:pt x="11977" y="14491"/>
                </a:cubicBezTo>
                <a:cubicBezTo>
                  <a:pt x="11954" y="14513"/>
                  <a:pt x="11922" y="14539"/>
                  <a:pt x="11896" y="14565"/>
                </a:cubicBezTo>
                <a:cubicBezTo>
                  <a:pt x="11795" y="14670"/>
                  <a:pt x="11690" y="14771"/>
                  <a:pt x="11582" y="14868"/>
                </a:cubicBezTo>
                <a:cubicBezTo>
                  <a:pt x="11578" y="14872"/>
                  <a:pt x="11578" y="14877"/>
                  <a:pt x="11581" y="14881"/>
                </a:cubicBezTo>
                <a:cubicBezTo>
                  <a:pt x="11583" y="14883"/>
                  <a:pt x="11585" y="14884"/>
                  <a:pt x="11587" y="14884"/>
                </a:cubicBezTo>
                <a:cubicBezTo>
                  <a:pt x="11651" y="14891"/>
                  <a:pt x="11715" y="14885"/>
                  <a:pt x="11780" y="14885"/>
                </a:cubicBezTo>
                <a:cubicBezTo>
                  <a:pt x="12169" y="14886"/>
                  <a:pt x="12561" y="14887"/>
                  <a:pt x="12956" y="14888"/>
                </a:cubicBezTo>
                <a:cubicBezTo>
                  <a:pt x="13103" y="14888"/>
                  <a:pt x="13196" y="14980"/>
                  <a:pt x="13289" y="15077"/>
                </a:cubicBezTo>
                <a:cubicBezTo>
                  <a:pt x="13353" y="15143"/>
                  <a:pt x="13388" y="15234"/>
                  <a:pt x="13388" y="15328"/>
                </a:cubicBezTo>
                <a:close/>
                <a:moveTo>
                  <a:pt x="17464" y="14017"/>
                </a:moveTo>
                <a:cubicBezTo>
                  <a:pt x="17476" y="14127"/>
                  <a:pt x="17438" y="14246"/>
                  <a:pt x="17360" y="14327"/>
                </a:cubicBezTo>
                <a:cubicBezTo>
                  <a:pt x="17305" y="14384"/>
                  <a:pt x="17248" y="14436"/>
                  <a:pt x="17191" y="14482"/>
                </a:cubicBezTo>
                <a:cubicBezTo>
                  <a:pt x="17124" y="14536"/>
                  <a:pt x="17047" y="14563"/>
                  <a:pt x="16959" y="14562"/>
                </a:cubicBezTo>
                <a:cubicBezTo>
                  <a:pt x="16651" y="14561"/>
                  <a:pt x="16354" y="14562"/>
                  <a:pt x="16067" y="14565"/>
                </a:cubicBezTo>
                <a:cubicBezTo>
                  <a:pt x="16029" y="14565"/>
                  <a:pt x="16003" y="14580"/>
                  <a:pt x="15992" y="14609"/>
                </a:cubicBezTo>
                <a:cubicBezTo>
                  <a:pt x="15979" y="14643"/>
                  <a:pt x="15980" y="14702"/>
                  <a:pt x="15983" y="14743"/>
                </a:cubicBezTo>
                <a:cubicBezTo>
                  <a:pt x="15990" y="14892"/>
                  <a:pt x="15989" y="15035"/>
                  <a:pt x="15980" y="15171"/>
                </a:cubicBezTo>
                <a:cubicBezTo>
                  <a:pt x="15980" y="15175"/>
                  <a:pt x="15983" y="15179"/>
                  <a:pt x="15988" y="15180"/>
                </a:cubicBezTo>
                <a:cubicBezTo>
                  <a:pt x="15990" y="15180"/>
                  <a:pt x="15992" y="15179"/>
                  <a:pt x="15993" y="15178"/>
                </a:cubicBezTo>
                <a:cubicBezTo>
                  <a:pt x="16046" y="15145"/>
                  <a:pt x="16082" y="15094"/>
                  <a:pt x="16137" y="15060"/>
                </a:cubicBezTo>
                <a:cubicBezTo>
                  <a:pt x="16196" y="15024"/>
                  <a:pt x="16267" y="15006"/>
                  <a:pt x="16350" y="15007"/>
                </a:cubicBezTo>
                <a:cubicBezTo>
                  <a:pt x="16711" y="15010"/>
                  <a:pt x="17075" y="15010"/>
                  <a:pt x="17442" y="15006"/>
                </a:cubicBezTo>
                <a:cubicBezTo>
                  <a:pt x="17519" y="15006"/>
                  <a:pt x="17582" y="14982"/>
                  <a:pt x="17629" y="14937"/>
                </a:cubicBezTo>
                <a:cubicBezTo>
                  <a:pt x="17756" y="14813"/>
                  <a:pt x="17875" y="14698"/>
                  <a:pt x="17984" y="14591"/>
                </a:cubicBezTo>
                <a:cubicBezTo>
                  <a:pt x="18070" y="14507"/>
                  <a:pt x="18091" y="14381"/>
                  <a:pt x="18047" y="14275"/>
                </a:cubicBezTo>
                <a:cubicBezTo>
                  <a:pt x="18033" y="14240"/>
                  <a:pt x="18001" y="14200"/>
                  <a:pt x="17953" y="14157"/>
                </a:cubicBezTo>
                <a:cubicBezTo>
                  <a:pt x="17905" y="14114"/>
                  <a:pt x="17859" y="14070"/>
                  <a:pt x="17817" y="14024"/>
                </a:cubicBezTo>
                <a:cubicBezTo>
                  <a:pt x="17747" y="13950"/>
                  <a:pt x="17673" y="13906"/>
                  <a:pt x="17571" y="13904"/>
                </a:cubicBezTo>
                <a:cubicBezTo>
                  <a:pt x="17500" y="13902"/>
                  <a:pt x="17457" y="13952"/>
                  <a:pt x="17464" y="14017"/>
                </a:cubicBezTo>
                <a:close/>
                <a:moveTo>
                  <a:pt x="13493" y="15903"/>
                </a:moveTo>
                <a:cubicBezTo>
                  <a:pt x="13370" y="15905"/>
                  <a:pt x="13315" y="15822"/>
                  <a:pt x="13317" y="15710"/>
                </a:cubicBezTo>
                <a:cubicBezTo>
                  <a:pt x="13320" y="15586"/>
                  <a:pt x="13321" y="15465"/>
                  <a:pt x="13320" y="15348"/>
                </a:cubicBezTo>
                <a:cubicBezTo>
                  <a:pt x="13319" y="15200"/>
                  <a:pt x="13243" y="15129"/>
                  <a:pt x="13140" y="15035"/>
                </a:cubicBezTo>
                <a:cubicBezTo>
                  <a:pt x="13085" y="14985"/>
                  <a:pt x="13016" y="14960"/>
                  <a:pt x="12932" y="14960"/>
                </a:cubicBezTo>
                <a:cubicBezTo>
                  <a:pt x="12507" y="14963"/>
                  <a:pt x="12074" y="14964"/>
                  <a:pt x="11632" y="14962"/>
                </a:cubicBezTo>
                <a:cubicBezTo>
                  <a:pt x="11560" y="14962"/>
                  <a:pt x="11483" y="14980"/>
                  <a:pt x="11431" y="15028"/>
                </a:cubicBezTo>
                <a:cubicBezTo>
                  <a:pt x="11254" y="15193"/>
                  <a:pt x="11074" y="15367"/>
                  <a:pt x="10891" y="15551"/>
                </a:cubicBezTo>
                <a:cubicBezTo>
                  <a:pt x="10839" y="15603"/>
                  <a:pt x="10813" y="15664"/>
                  <a:pt x="10813" y="15733"/>
                </a:cubicBezTo>
                <a:cubicBezTo>
                  <a:pt x="10814" y="15913"/>
                  <a:pt x="10813" y="16114"/>
                  <a:pt x="10811" y="16334"/>
                </a:cubicBezTo>
                <a:cubicBezTo>
                  <a:pt x="10809" y="16426"/>
                  <a:pt x="10821" y="16508"/>
                  <a:pt x="10877" y="16574"/>
                </a:cubicBezTo>
                <a:cubicBezTo>
                  <a:pt x="10923" y="16629"/>
                  <a:pt x="10987" y="16692"/>
                  <a:pt x="11068" y="16763"/>
                </a:cubicBezTo>
                <a:cubicBezTo>
                  <a:pt x="11156" y="16840"/>
                  <a:pt x="11195" y="16932"/>
                  <a:pt x="11202" y="17046"/>
                </a:cubicBezTo>
                <a:cubicBezTo>
                  <a:pt x="11205" y="17090"/>
                  <a:pt x="11231" y="17137"/>
                  <a:pt x="11282" y="17137"/>
                </a:cubicBezTo>
                <a:cubicBezTo>
                  <a:pt x="11616" y="17137"/>
                  <a:pt x="11957" y="17137"/>
                  <a:pt x="12304" y="17138"/>
                </a:cubicBezTo>
                <a:cubicBezTo>
                  <a:pt x="12403" y="17139"/>
                  <a:pt x="12487" y="17106"/>
                  <a:pt x="12555" y="17039"/>
                </a:cubicBezTo>
                <a:cubicBezTo>
                  <a:pt x="12605" y="16990"/>
                  <a:pt x="12654" y="16943"/>
                  <a:pt x="12701" y="16900"/>
                </a:cubicBezTo>
                <a:cubicBezTo>
                  <a:pt x="12790" y="16819"/>
                  <a:pt x="12882" y="16805"/>
                  <a:pt x="13014" y="16806"/>
                </a:cubicBezTo>
                <a:cubicBezTo>
                  <a:pt x="13255" y="16809"/>
                  <a:pt x="13492" y="16810"/>
                  <a:pt x="13724" y="16809"/>
                </a:cubicBezTo>
                <a:cubicBezTo>
                  <a:pt x="13846" y="16809"/>
                  <a:pt x="13928" y="16804"/>
                  <a:pt x="14005" y="16736"/>
                </a:cubicBezTo>
                <a:cubicBezTo>
                  <a:pt x="14067" y="16683"/>
                  <a:pt x="14126" y="16624"/>
                  <a:pt x="14184" y="16560"/>
                </a:cubicBezTo>
                <a:cubicBezTo>
                  <a:pt x="14226" y="16514"/>
                  <a:pt x="14191" y="16462"/>
                  <a:pt x="14155" y="16426"/>
                </a:cubicBezTo>
                <a:cubicBezTo>
                  <a:pt x="14076" y="16343"/>
                  <a:pt x="13996" y="16261"/>
                  <a:pt x="13916" y="16178"/>
                </a:cubicBezTo>
                <a:cubicBezTo>
                  <a:pt x="13858" y="16119"/>
                  <a:pt x="13821" y="16046"/>
                  <a:pt x="13812" y="15965"/>
                </a:cubicBezTo>
                <a:cubicBezTo>
                  <a:pt x="13809" y="15931"/>
                  <a:pt x="13780" y="15903"/>
                  <a:pt x="13744" y="15903"/>
                </a:cubicBezTo>
                <a:cubicBezTo>
                  <a:pt x="13665" y="15901"/>
                  <a:pt x="13581" y="15901"/>
                  <a:pt x="13493" y="15903"/>
                </a:cubicBezTo>
                <a:close/>
                <a:moveTo>
                  <a:pt x="12716" y="16979"/>
                </a:moveTo>
                <a:cubicBezTo>
                  <a:pt x="12586" y="17117"/>
                  <a:pt x="12499" y="17210"/>
                  <a:pt x="12291" y="17209"/>
                </a:cubicBezTo>
                <a:cubicBezTo>
                  <a:pt x="11981" y="17208"/>
                  <a:pt x="11651" y="17209"/>
                  <a:pt x="11302" y="17210"/>
                </a:cubicBezTo>
                <a:cubicBezTo>
                  <a:pt x="11236" y="17210"/>
                  <a:pt x="11202" y="17240"/>
                  <a:pt x="11200" y="17299"/>
                </a:cubicBezTo>
                <a:cubicBezTo>
                  <a:pt x="11199" y="17355"/>
                  <a:pt x="11199" y="17413"/>
                  <a:pt x="11201" y="17473"/>
                </a:cubicBezTo>
                <a:cubicBezTo>
                  <a:pt x="11204" y="17561"/>
                  <a:pt x="11263" y="17561"/>
                  <a:pt x="11334" y="17562"/>
                </a:cubicBezTo>
                <a:cubicBezTo>
                  <a:pt x="11457" y="17563"/>
                  <a:pt x="11579" y="17564"/>
                  <a:pt x="11699" y="17563"/>
                </a:cubicBezTo>
                <a:cubicBezTo>
                  <a:pt x="11821" y="17562"/>
                  <a:pt x="11908" y="17590"/>
                  <a:pt x="11989" y="17668"/>
                </a:cubicBezTo>
                <a:cubicBezTo>
                  <a:pt x="12177" y="17848"/>
                  <a:pt x="12365" y="18029"/>
                  <a:pt x="12554" y="18212"/>
                </a:cubicBezTo>
                <a:cubicBezTo>
                  <a:pt x="12620" y="18276"/>
                  <a:pt x="12698" y="18303"/>
                  <a:pt x="12794" y="18298"/>
                </a:cubicBezTo>
                <a:cubicBezTo>
                  <a:pt x="12923" y="18291"/>
                  <a:pt x="13119" y="18276"/>
                  <a:pt x="13118" y="18460"/>
                </a:cubicBezTo>
                <a:cubicBezTo>
                  <a:pt x="13118" y="18558"/>
                  <a:pt x="13118" y="18661"/>
                  <a:pt x="13120" y="18769"/>
                </a:cubicBezTo>
                <a:cubicBezTo>
                  <a:pt x="13121" y="18786"/>
                  <a:pt x="13126" y="18802"/>
                  <a:pt x="13137" y="18817"/>
                </a:cubicBezTo>
                <a:cubicBezTo>
                  <a:pt x="13140" y="18820"/>
                  <a:pt x="13143" y="18822"/>
                  <a:pt x="13147" y="18822"/>
                </a:cubicBezTo>
                <a:cubicBezTo>
                  <a:pt x="13210" y="18826"/>
                  <a:pt x="13308" y="18725"/>
                  <a:pt x="13354" y="18678"/>
                </a:cubicBezTo>
                <a:cubicBezTo>
                  <a:pt x="13492" y="18539"/>
                  <a:pt x="13644" y="18390"/>
                  <a:pt x="13809" y="18230"/>
                </a:cubicBezTo>
                <a:cubicBezTo>
                  <a:pt x="13894" y="18147"/>
                  <a:pt x="13914" y="18064"/>
                  <a:pt x="13913" y="17950"/>
                </a:cubicBezTo>
                <a:cubicBezTo>
                  <a:pt x="13909" y="17627"/>
                  <a:pt x="13907" y="17311"/>
                  <a:pt x="13908" y="17001"/>
                </a:cubicBezTo>
                <a:cubicBezTo>
                  <a:pt x="13908" y="16940"/>
                  <a:pt x="13900" y="16884"/>
                  <a:pt x="13827" y="16882"/>
                </a:cubicBezTo>
                <a:cubicBezTo>
                  <a:pt x="13645" y="16877"/>
                  <a:pt x="13361" y="16876"/>
                  <a:pt x="12975" y="16879"/>
                </a:cubicBezTo>
                <a:cubicBezTo>
                  <a:pt x="12871" y="16879"/>
                  <a:pt x="12784" y="16906"/>
                  <a:pt x="12716" y="16979"/>
                </a:cubicBezTo>
                <a:close/>
                <a:moveTo>
                  <a:pt x="10044" y="19787"/>
                </a:moveTo>
                <a:cubicBezTo>
                  <a:pt x="10140" y="19789"/>
                  <a:pt x="10226" y="19825"/>
                  <a:pt x="10301" y="19897"/>
                </a:cubicBezTo>
                <a:cubicBezTo>
                  <a:pt x="10622" y="20206"/>
                  <a:pt x="10925" y="20499"/>
                  <a:pt x="11211" y="20774"/>
                </a:cubicBezTo>
                <a:cubicBezTo>
                  <a:pt x="11289" y="20849"/>
                  <a:pt x="11327" y="20935"/>
                  <a:pt x="11325" y="21032"/>
                </a:cubicBezTo>
                <a:cubicBezTo>
                  <a:pt x="11323" y="21154"/>
                  <a:pt x="11323" y="21285"/>
                  <a:pt x="11326" y="21424"/>
                </a:cubicBezTo>
                <a:cubicBezTo>
                  <a:pt x="11327" y="21450"/>
                  <a:pt x="11326" y="21475"/>
                  <a:pt x="11323" y="21500"/>
                </a:cubicBezTo>
                <a:cubicBezTo>
                  <a:pt x="11321" y="21510"/>
                  <a:pt x="11326" y="21516"/>
                  <a:pt x="11337" y="21516"/>
                </a:cubicBezTo>
                <a:cubicBezTo>
                  <a:pt x="11344" y="21516"/>
                  <a:pt x="11350" y="21514"/>
                  <a:pt x="11355" y="21509"/>
                </a:cubicBezTo>
                <a:cubicBezTo>
                  <a:pt x="11382" y="21477"/>
                  <a:pt x="11411" y="21447"/>
                  <a:pt x="11442" y="21417"/>
                </a:cubicBezTo>
                <a:cubicBezTo>
                  <a:pt x="11569" y="21296"/>
                  <a:pt x="11695" y="21178"/>
                  <a:pt x="11822" y="21062"/>
                </a:cubicBezTo>
                <a:cubicBezTo>
                  <a:pt x="11897" y="20992"/>
                  <a:pt x="11936" y="20908"/>
                  <a:pt x="11937" y="20811"/>
                </a:cubicBezTo>
                <a:cubicBezTo>
                  <a:pt x="11938" y="20665"/>
                  <a:pt x="11937" y="20507"/>
                  <a:pt x="11933" y="20339"/>
                </a:cubicBezTo>
                <a:cubicBezTo>
                  <a:pt x="11931" y="20236"/>
                  <a:pt x="11955" y="20134"/>
                  <a:pt x="12029" y="20063"/>
                </a:cubicBezTo>
                <a:cubicBezTo>
                  <a:pt x="12168" y="19930"/>
                  <a:pt x="12301" y="19801"/>
                  <a:pt x="12428" y="19677"/>
                </a:cubicBezTo>
                <a:cubicBezTo>
                  <a:pt x="12507" y="19598"/>
                  <a:pt x="12644" y="19530"/>
                  <a:pt x="12748" y="19593"/>
                </a:cubicBezTo>
                <a:cubicBezTo>
                  <a:pt x="12856" y="19658"/>
                  <a:pt x="12792" y="19788"/>
                  <a:pt x="12731" y="19855"/>
                </a:cubicBezTo>
                <a:cubicBezTo>
                  <a:pt x="12693" y="19898"/>
                  <a:pt x="12652" y="19940"/>
                  <a:pt x="12609" y="19980"/>
                </a:cubicBezTo>
                <a:cubicBezTo>
                  <a:pt x="12502" y="20079"/>
                  <a:pt x="12405" y="20172"/>
                  <a:pt x="12318" y="20261"/>
                </a:cubicBezTo>
                <a:cubicBezTo>
                  <a:pt x="12287" y="20292"/>
                  <a:pt x="12268" y="20322"/>
                  <a:pt x="12261" y="20352"/>
                </a:cubicBezTo>
                <a:cubicBezTo>
                  <a:pt x="12254" y="20384"/>
                  <a:pt x="12262" y="20388"/>
                  <a:pt x="12285" y="20364"/>
                </a:cubicBezTo>
                <a:cubicBezTo>
                  <a:pt x="12330" y="20319"/>
                  <a:pt x="12375" y="20274"/>
                  <a:pt x="12418" y="20232"/>
                </a:cubicBezTo>
                <a:cubicBezTo>
                  <a:pt x="12566" y="20085"/>
                  <a:pt x="12716" y="19940"/>
                  <a:pt x="12868" y="19797"/>
                </a:cubicBezTo>
                <a:cubicBezTo>
                  <a:pt x="12931" y="19737"/>
                  <a:pt x="12968" y="19661"/>
                  <a:pt x="12967" y="19577"/>
                </a:cubicBezTo>
                <a:cubicBezTo>
                  <a:pt x="12966" y="19524"/>
                  <a:pt x="12963" y="19467"/>
                  <a:pt x="12981" y="19418"/>
                </a:cubicBezTo>
                <a:cubicBezTo>
                  <a:pt x="13003" y="19356"/>
                  <a:pt x="13050" y="19299"/>
                  <a:pt x="13096" y="19252"/>
                </a:cubicBezTo>
                <a:cubicBezTo>
                  <a:pt x="13185" y="19162"/>
                  <a:pt x="13184" y="19061"/>
                  <a:pt x="13176" y="18945"/>
                </a:cubicBezTo>
                <a:cubicBezTo>
                  <a:pt x="13175" y="18925"/>
                  <a:pt x="13169" y="18908"/>
                  <a:pt x="13149" y="18900"/>
                </a:cubicBezTo>
                <a:cubicBezTo>
                  <a:pt x="13079" y="18872"/>
                  <a:pt x="13045" y="18810"/>
                  <a:pt x="13048" y="18714"/>
                </a:cubicBezTo>
                <a:cubicBezTo>
                  <a:pt x="13050" y="18623"/>
                  <a:pt x="13051" y="18538"/>
                  <a:pt x="13051" y="18460"/>
                </a:cubicBezTo>
                <a:cubicBezTo>
                  <a:pt x="13050" y="18387"/>
                  <a:pt x="12999" y="18366"/>
                  <a:pt x="12929" y="18366"/>
                </a:cubicBezTo>
                <a:cubicBezTo>
                  <a:pt x="12793" y="18366"/>
                  <a:pt x="12627" y="18378"/>
                  <a:pt x="12523" y="18279"/>
                </a:cubicBezTo>
                <a:cubicBezTo>
                  <a:pt x="12353" y="18117"/>
                  <a:pt x="12179" y="17949"/>
                  <a:pt x="12000" y="17776"/>
                </a:cubicBezTo>
                <a:cubicBezTo>
                  <a:pt x="11929" y="17707"/>
                  <a:pt x="11872" y="17652"/>
                  <a:pt x="11772" y="17638"/>
                </a:cubicBezTo>
                <a:cubicBezTo>
                  <a:pt x="11663" y="17622"/>
                  <a:pt x="11513" y="17634"/>
                  <a:pt x="11384" y="17632"/>
                </a:cubicBezTo>
                <a:cubicBezTo>
                  <a:pt x="11237" y="17631"/>
                  <a:pt x="11089" y="17630"/>
                  <a:pt x="10940" y="17631"/>
                </a:cubicBezTo>
                <a:cubicBezTo>
                  <a:pt x="10835" y="17632"/>
                  <a:pt x="10771" y="17649"/>
                  <a:pt x="10698" y="17714"/>
                </a:cubicBezTo>
                <a:cubicBezTo>
                  <a:pt x="10506" y="17886"/>
                  <a:pt x="10354" y="18049"/>
                  <a:pt x="10172" y="18215"/>
                </a:cubicBezTo>
                <a:cubicBezTo>
                  <a:pt x="10110" y="18271"/>
                  <a:pt x="10048" y="18331"/>
                  <a:pt x="9985" y="18395"/>
                </a:cubicBezTo>
                <a:cubicBezTo>
                  <a:pt x="9916" y="18466"/>
                  <a:pt x="9838" y="18542"/>
                  <a:pt x="9750" y="18622"/>
                </a:cubicBezTo>
                <a:cubicBezTo>
                  <a:pt x="9677" y="18690"/>
                  <a:pt x="9601" y="18764"/>
                  <a:pt x="9520" y="18845"/>
                </a:cubicBezTo>
                <a:cubicBezTo>
                  <a:pt x="9428" y="18937"/>
                  <a:pt x="9330" y="19032"/>
                  <a:pt x="9225" y="19131"/>
                </a:cubicBezTo>
                <a:cubicBezTo>
                  <a:pt x="9184" y="19169"/>
                  <a:pt x="9184" y="19208"/>
                  <a:pt x="9225" y="19248"/>
                </a:cubicBezTo>
                <a:cubicBezTo>
                  <a:pt x="9387" y="19406"/>
                  <a:pt x="9544" y="19557"/>
                  <a:pt x="9698" y="19702"/>
                </a:cubicBezTo>
                <a:cubicBezTo>
                  <a:pt x="9803" y="19801"/>
                  <a:pt x="9912" y="19785"/>
                  <a:pt x="10044" y="19787"/>
                </a:cubicBezTo>
                <a:close/>
              </a:path>
            </a:pathLst>
          </a:cu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88" name="Shape"/>
          <p:cNvSpPr/>
          <p:nvPr/>
        </p:nvSpPr>
        <p:spPr>
          <a:xfrm>
            <a:off x="14894997" y="5760876"/>
            <a:ext cx="801287" cy="10016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0800"/>
                </a:moveTo>
                <a:cubicBezTo>
                  <a:pt x="11543" y="10800"/>
                  <a:pt x="12178" y="10589"/>
                  <a:pt x="12707" y="10166"/>
                </a:cubicBezTo>
                <a:cubicBezTo>
                  <a:pt x="13236" y="9742"/>
                  <a:pt x="13500" y="9234"/>
                  <a:pt x="13500" y="8640"/>
                </a:cubicBezTo>
                <a:cubicBezTo>
                  <a:pt x="13500" y="8046"/>
                  <a:pt x="13236" y="7537"/>
                  <a:pt x="12707" y="7115"/>
                </a:cubicBezTo>
                <a:cubicBezTo>
                  <a:pt x="12178" y="6691"/>
                  <a:pt x="11543" y="6480"/>
                  <a:pt x="10800" y="6480"/>
                </a:cubicBezTo>
                <a:cubicBezTo>
                  <a:pt x="10057" y="6480"/>
                  <a:pt x="9422" y="6691"/>
                  <a:pt x="8893" y="7115"/>
                </a:cubicBezTo>
                <a:cubicBezTo>
                  <a:pt x="8364" y="7537"/>
                  <a:pt x="8100" y="8046"/>
                  <a:pt x="8100" y="8640"/>
                </a:cubicBezTo>
                <a:cubicBezTo>
                  <a:pt x="8100" y="9234"/>
                  <a:pt x="8364" y="9742"/>
                  <a:pt x="8893" y="10166"/>
                </a:cubicBezTo>
                <a:cubicBezTo>
                  <a:pt x="9422" y="10589"/>
                  <a:pt x="10057" y="10800"/>
                  <a:pt x="10800" y="10800"/>
                </a:cubicBezTo>
                <a:close/>
                <a:moveTo>
                  <a:pt x="10800" y="18738"/>
                </a:moveTo>
                <a:cubicBezTo>
                  <a:pt x="13545" y="16722"/>
                  <a:pt x="15581" y="14891"/>
                  <a:pt x="16909" y="13243"/>
                </a:cubicBezTo>
                <a:cubicBezTo>
                  <a:pt x="18236" y="11597"/>
                  <a:pt x="18900" y="10134"/>
                  <a:pt x="18900" y="8856"/>
                </a:cubicBezTo>
                <a:cubicBezTo>
                  <a:pt x="18900" y="6894"/>
                  <a:pt x="18118" y="5288"/>
                  <a:pt x="16554" y="4036"/>
                </a:cubicBezTo>
                <a:cubicBezTo>
                  <a:pt x="14991" y="2785"/>
                  <a:pt x="13073" y="2160"/>
                  <a:pt x="10800" y="2160"/>
                </a:cubicBezTo>
                <a:cubicBezTo>
                  <a:pt x="8527" y="2160"/>
                  <a:pt x="6609" y="2785"/>
                  <a:pt x="5046" y="4036"/>
                </a:cubicBezTo>
                <a:cubicBezTo>
                  <a:pt x="3482" y="5288"/>
                  <a:pt x="2700" y="6894"/>
                  <a:pt x="2700" y="8856"/>
                </a:cubicBezTo>
                <a:cubicBezTo>
                  <a:pt x="2700" y="10134"/>
                  <a:pt x="3364" y="11597"/>
                  <a:pt x="4691" y="13243"/>
                </a:cubicBezTo>
                <a:cubicBezTo>
                  <a:pt x="6019" y="14891"/>
                  <a:pt x="8055" y="16722"/>
                  <a:pt x="10800" y="18738"/>
                </a:cubicBezTo>
                <a:close/>
                <a:moveTo>
                  <a:pt x="10800" y="21600"/>
                </a:moveTo>
                <a:cubicBezTo>
                  <a:pt x="7177" y="19134"/>
                  <a:pt x="4472" y="16844"/>
                  <a:pt x="2683" y="14728"/>
                </a:cubicBezTo>
                <a:cubicBezTo>
                  <a:pt x="894" y="12614"/>
                  <a:pt x="0" y="10656"/>
                  <a:pt x="0" y="8856"/>
                </a:cubicBezTo>
                <a:cubicBezTo>
                  <a:pt x="0" y="6156"/>
                  <a:pt x="1086" y="4005"/>
                  <a:pt x="3257" y="2403"/>
                </a:cubicBezTo>
                <a:cubicBezTo>
                  <a:pt x="5428" y="801"/>
                  <a:pt x="7942" y="0"/>
                  <a:pt x="10800" y="0"/>
                </a:cubicBezTo>
                <a:cubicBezTo>
                  <a:pt x="13658" y="0"/>
                  <a:pt x="16172" y="801"/>
                  <a:pt x="18343" y="2403"/>
                </a:cubicBezTo>
                <a:cubicBezTo>
                  <a:pt x="20514" y="4005"/>
                  <a:pt x="21600" y="6156"/>
                  <a:pt x="21600" y="8856"/>
                </a:cubicBezTo>
                <a:cubicBezTo>
                  <a:pt x="21600" y="10656"/>
                  <a:pt x="20706" y="12614"/>
                  <a:pt x="18917" y="14728"/>
                </a:cubicBezTo>
                <a:cubicBezTo>
                  <a:pt x="17128" y="16844"/>
                  <a:pt x="14423" y="19134"/>
                  <a:pt x="10800" y="21600"/>
                </a:cubicBez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89" name="Shape"/>
          <p:cNvSpPr/>
          <p:nvPr/>
        </p:nvSpPr>
        <p:spPr>
          <a:xfrm>
            <a:off x="9713398" y="9667626"/>
            <a:ext cx="404877" cy="506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0800"/>
                </a:moveTo>
                <a:cubicBezTo>
                  <a:pt x="11543" y="10800"/>
                  <a:pt x="12178" y="10589"/>
                  <a:pt x="12707" y="10166"/>
                </a:cubicBezTo>
                <a:cubicBezTo>
                  <a:pt x="13236" y="9742"/>
                  <a:pt x="13500" y="9234"/>
                  <a:pt x="13500" y="8640"/>
                </a:cubicBezTo>
                <a:cubicBezTo>
                  <a:pt x="13500" y="8046"/>
                  <a:pt x="13236" y="7537"/>
                  <a:pt x="12707" y="7115"/>
                </a:cubicBezTo>
                <a:cubicBezTo>
                  <a:pt x="12178" y="6691"/>
                  <a:pt x="11543" y="6480"/>
                  <a:pt x="10800" y="6480"/>
                </a:cubicBezTo>
                <a:cubicBezTo>
                  <a:pt x="10057" y="6480"/>
                  <a:pt x="9422" y="6691"/>
                  <a:pt x="8893" y="7115"/>
                </a:cubicBezTo>
                <a:cubicBezTo>
                  <a:pt x="8364" y="7537"/>
                  <a:pt x="8100" y="8046"/>
                  <a:pt x="8100" y="8640"/>
                </a:cubicBezTo>
                <a:cubicBezTo>
                  <a:pt x="8100" y="9234"/>
                  <a:pt x="8364" y="9742"/>
                  <a:pt x="8893" y="10166"/>
                </a:cubicBezTo>
                <a:cubicBezTo>
                  <a:pt x="9422" y="10589"/>
                  <a:pt x="10057" y="10800"/>
                  <a:pt x="10800" y="10800"/>
                </a:cubicBezTo>
                <a:close/>
                <a:moveTo>
                  <a:pt x="10800" y="18738"/>
                </a:moveTo>
                <a:cubicBezTo>
                  <a:pt x="13545" y="16722"/>
                  <a:pt x="15581" y="14891"/>
                  <a:pt x="16909" y="13243"/>
                </a:cubicBezTo>
                <a:cubicBezTo>
                  <a:pt x="18236" y="11597"/>
                  <a:pt x="18900" y="10134"/>
                  <a:pt x="18900" y="8856"/>
                </a:cubicBezTo>
                <a:cubicBezTo>
                  <a:pt x="18900" y="6894"/>
                  <a:pt x="18118" y="5288"/>
                  <a:pt x="16554" y="4037"/>
                </a:cubicBezTo>
                <a:cubicBezTo>
                  <a:pt x="14991" y="2786"/>
                  <a:pt x="13073" y="2160"/>
                  <a:pt x="10800" y="2160"/>
                </a:cubicBezTo>
                <a:cubicBezTo>
                  <a:pt x="8527" y="2160"/>
                  <a:pt x="6609" y="2786"/>
                  <a:pt x="5046" y="4037"/>
                </a:cubicBezTo>
                <a:cubicBezTo>
                  <a:pt x="3482" y="5288"/>
                  <a:pt x="2700" y="6894"/>
                  <a:pt x="2700" y="8856"/>
                </a:cubicBezTo>
                <a:cubicBezTo>
                  <a:pt x="2700" y="10134"/>
                  <a:pt x="3364" y="11597"/>
                  <a:pt x="4691" y="13243"/>
                </a:cubicBezTo>
                <a:cubicBezTo>
                  <a:pt x="6019" y="14891"/>
                  <a:pt x="8055" y="16722"/>
                  <a:pt x="10800" y="18738"/>
                </a:cubicBezTo>
                <a:close/>
                <a:moveTo>
                  <a:pt x="10800" y="21600"/>
                </a:moveTo>
                <a:cubicBezTo>
                  <a:pt x="7177" y="19134"/>
                  <a:pt x="4472" y="16844"/>
                  <a:pt x="2683" y="14728"/>
                </a:cubicBezTo>
                <a:cubicBezTo>
                  <a:pt x="894" y="12614"/>
                  <a:pt x="0" y="10656"/>
                  <a:pt x="0" y="8856"/>
                </a:cubicBezTo>
                <a:cubicBezTo>
                  <a:pt x="0" y="6156"/>
                  <a:pt x="1086" y="4005"/>
                  <a:pt x="3257" y="2403"/>
                </a:cubicBezTo>
                <a:cubicBezTo>
                  <a:pt x="5428" y="801"/>
                  <a:pt x="7942" y="0"/>
                  <a:pt x="10800" y="0"/>
                </a:cubicBezTo>
                <a:cubicBezTo>
                  <a:pt x="13658" y="0"/>
                  <a:pt x="16172" y="801"/>
                  <a:pt x="18343" y="2403"/>
                </a:cubicBezTo>
                <a:cubicBezTo>
                  <a:pt x="20514" y="4005"/>
                  <a:pt x="21600" y="6156"/>
                  <a:pt x="21600" y="8856"/>
                </a:cubicBezTo>
                <a:cubicBezTo>
                  <a:pt x="21600" y="10656"/>
                  <a:pt x="20706" y="12614"/>
                  <a:pt x="18917" y="14728"/>
                </a:cubicBezTo>
                <a:cubicBezTo>
                  <a:pt x="17128" y="16844"/>
                  <a:pt x="14423" y="19134"/>
                  <a:pt x="10800" y="21600"/>
                </a:cubicBezTo>
                <a:close/>
              </a:path>
            </a:pathLst>
          </a:cu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90" name="Shape"/>
          <p:cNvSpPr/>
          <p:nvPr/>
        </p:nvSpPr>
        <p:spPr>
          <a:xfrm>
            <a:off x="10407664" y="13664951"/>
            <a:ext cx="404877" cy="506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0800"/>
                </a:moveTo>
                <a:cubicBezTo>
                  <a:pt x="11543" y="10800"/>
                  <a:pt x="12178" y="10589"/>
                  <a:pt x="12707" y="10166"/>
                </a:cubicBezTo>
                <a:cubicBezTo>
                  <a:pt x="13236" y="9742"/>
                  <a:pt x="13500" y="9234"/>
                  <a:pt x="13500" y="8640"/>
                </a:cubicBezTo>
                <a:cubicBezTo>
                  <a:pt x="13500" y="8046"/>
                  <a:pt x="13236" y="7537"/>
                  <a:pt x="12707" y="7115"/>
                </a:cubicBezTo>
                <a:cubicBezTo>
                  <a:pt x="12178" y="6691"/>
                  <a:pt x="11543" y="6480"/>
                  <a:pt x="10800" y="6480"/>
                </a:cubicBezTo>
                <a:cubicBezTo>
                  <a:pt x="10057" y="6480"/>
                  <a:pt x="9422" y="6691"/>
                  <a:pt x="8893" y="7115"/>
                </a:cubicBezTo>
                <a:cubicBezTo>
                  <a:pt x="8364" y="7537"/>
                  <a:pt x="8100" y="8046"/>
                  <a:pt x="8100" y="8640"/>
                </a:cubicBezTo>
                <a:cubicBezTo>
                  <a:pt x="8100" y="9234"/>
                  <a:pt x="8364" y="9742"/>
                  <a:pt x="8893" y="10166"/>
                </a:cubicBezTo>
                <a:cubicBezTo>
                  <a:pt x="9422" y="10589"/>
                  <a:pt x="10057" y="10800"/>
                  <a:pt x="10800" y="10800"/>
                </a:cubicBezTo>
                <a:close/>
                <a:moveTo>
                  <a:pt x="10800" y="18738"/>
                </a:moveTo>
                <a:cubicBezTo>
                  <a:pt x="13545" y="16722"/>
                  <a:pt x="15581" y="14891"/>
                  <a:pt x="16909" y="13243"/>
                </a:cubicBezTo>
                <a:cubicBezTo>
                  <a:pt x="18236" y="11597"/>
                  <a:pt x="18900" y="10134"/>
                  <a:pt x="18900" y="8856"/>
                </a:cubicBezTo>
                <a:cubicBezTo>
                  <a:pt x="18900" y="6894"/>
                  <a:pt x="18118" y="5288"/>
                  <a:pt x="16554" y="4037"/>
                </a:cubicBezTo>
                <a:cubicBezTo>
                  <a:pt x="14991" y="2786"/>
                  <a:pt x="13073" y="2160"/>
                  <a:pt x="10800" y="2160"/>
                </a:cubicBezTo>
                <a:cubicBezTo>
                  <a:pt x="8527" y="2160"/>
                  <a:pt x="6609" y="2786"/>
                  <a:pt x="5046" y="4037"/>
                </a:cubicBezTo>
                <a:cubicBezTo>
                  <a:pt x="3482" y="5288"/>
                  <a:pt x="2700" y="6894"/>
                  <a:pt x="2700" y="8856"/>
                </a:cubicBezTo>
                <a:cubicBezTo>
                  <a:pt x="2700" y="10134"/>
                  <a:pt x="3364" y="11597"/>
                  <a:pt x="4691" y="13243"/>
                </a:cubicBezTo>
                <a:cubicBezTo>
                  <a:pt x="6019" y="14891"/>
                  <a:pt x="8055" y="16722"/>
                  <a:pt x="10800" y="18738"/>
                </a:cubicBezTo>
                <a:close/>
                <a:moveTo>
                  <a:pt x="10800" y="21600"/>
                </a:moveTo>
                <a:cubicBezTo>
                  <a:pt x="7177" y="19134"/>
                  <a:pt x="4472" y="16844"/>
                  <a:pt x="2683" y="14728"/>
                </a:cubicBezTo>
                <a:cubicBezTo>
                  <a:pt x="894" y="12614"/>
                  <a:pt x="0" y="10656"/>
                  <a:pt x="0" y="8856"/>
                </a:cubicBezTo>
                <a:cubicBezTo>
                  <a:pt x="0" y="6156"/>
                  <a:pt x="1086" y="4005"/>
                  <a:pt x="3257" y="2403"/>
                </a:cubicBezTo>
                <a:cubicBezTo>
                  <a:pt x="5428" y="801"/>
                  <a:pt x="7942" y="0"/>
                  <a:pt x="10800" y="0"/>
                </a:cubicBezTo>
                <a:cubicBezTo>
                  <a:pt x="13658" y="0"/>
                  <a:pt x="16172" y="801"/>
                  <a:pt x="18343" y="2403"/>
                </a:cubicBezTo>
                <a:cubicBezTo>
                  <a:pt x="20514" y="4005"/>
                  <a:pt x="21600" y="6156"/>
                  <a:pt x="21600" y="8856"/>
                </a:cubicBezTo>
                <a:cubicBezTo>
                  <a:pt x="21600" y="10656"/>
                  <a:pt x="20706" y="12614"/>
                  <a:pt x="18917" y="14728"/>
                </a:cubicBezTo>
                <a:cubicBezTo>
                  <a:pt x="17128" y="16844"/>
                  <a:pt x="14423" y="19134"/>
                  <a:pt x="10800" y="21600"/>
                </a:cubicBezTo>
                <a:close/>
              </a:path>
            </a:pathLst>
          </a:cu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91" name="Rounded Rectangle"/>
          <p:cNvSpPr/>
          <p:nvPr/>
        </p:nvSpPr>
        <p:spPr>
          <a:xfrm>
            <a:off x="14173291" y="7007482"/>
            <a:ext cx="2244702" cy="596901"/>
          </a:xfrm>
          <a:prstGeom prst="roundRect">
            <a:avLst>
              <a:gd name="adj" fmla="val 50000"/>
            </a:avLst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92" name="Bahia - BA"/>
          <p:cNvSpPr txBox="1"/>
          <p:nvPr/>
        </p:nvSpPr>
        <p:spPr>
          <a:xfrm>
            <a:off x="14585512" y="6955426"/>
            <a:ext cx="1420261" cy="600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4300"/>
              </a:lnSpc>
              <a:spcBef>
                <a:spcPts val="500"/>
              </a:spcBef>
              <a:defRPr sz="2200">
                <a:solidFill>
                  <a:srgbClr val="FFEA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>
                <a:latin typeface="Avenir Book" panose="020B0503020203020204" pitchFamily="34" charset="-78"/>
                <a:cs typeface="Avenir Book" panose="020B0503020203020204" pitchFamily="34" charset="-78"/>
              </a:rPr>
              <a:t>Bahia - BA</a:t>
            </a:r>
          </a:p>
        </p:txBody>
      </p:sp>
      <p:sp>
        <p:nvSpPr>
          <p:cNvPr id="493" name="Rectangle"/>
          <p:cNvSpPr/>
          <p:nvPr/>
        </p:nvSpPr>
        <p:spPr>
          <a:xfrm>
            <a:off x="23486107" y="0"/>
            <a:ext cx="897893" cy="13716000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494" name="Rectangle"/>
          <p:cNvSpPr/>
          <p:nvPr/>
        </p:nvSpPr>
        <p:spPr>
          <a:xfrm>
            <a:off x="23486107" y="12018348"/>
            <a:ext cx="897893" cy="1697652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495" name="14"/>
          <p:cNvSpPr txBox="1"/>
          <p:nvPr/>
        </p:nvSpPr>
        <p:spPr>
          <a:xfrm>
            <a:off x="23682005" y="12600474"/>
            <a:ext cx="50609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14</a:t>
            </a:r>
          </a:p>
        </p:txBody>
      </p:sp>
      <p:sp>
        <p:nvSpPr>
          <p:cNvPr id="496" name="VECCHI LEILÕES       2024"/>
          <p:cNvSpPr txBox="1"/>
          <p:nvPr/>
        </p:nvSpPr>
        <p:spPr>
          <a:xfrm rot="5400000">
            <a:off x="21554413" y="3773145"/>
            <a:ext cx="476128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spc="798">
                <a:solidFill>
                  <a:srgbClr val="FFEAA5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VECCHI LEILÕES       2024</a:t>
            </a:r>
          </a:p>
        </p:txBody>
      </p:sp>
      <p:sp>
        <p:nvSpPr>
          <p:cNvPr id="497" name="Shape"/>
          <p:cNvSpPr/>
          <p:nvPr/>
        </p:nvSpPr>
        <p:spPr>
          <a:xfrm>
            <a:off x="23682005" y="382904"/>
            <a:ext cx="506096" cy="506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146"/>
                </a:moveTo>
                <a:lnTo>
                  <a:pt x="15346" y="9600"/>
                </a:lnTo>
                <a:lnTo>
                  <a:pt x="14490" y="8774"/>
                </a:lnTo>
                <a:lnTo>
                  <a:pt x="10800" y="12464"/>
                </a:lnTo>
                <a:lnTo>
                  <a:pt x="7110" y="8774"/>
                </a:lnTo>
                <a:lnTo>
                  <a:pt x="6254" y="9600"/>
                </a:lnTo>
                <a:lnTo>
                  <a:pt x="10800" y="14146"/>
                </a:lnTo>
                <a:close/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3" y="7906"/>
                  <a:pt x="850" y="6592"/>
                </a:cubicBezTo>
                <a:cubicBezTo>
                  <a:pt x="1417" y="5277"/>
                  <a:pt x="2186" y="4133"/>
                  <a:pt x="3158" y="3161"/>
                </a:cubicBezTo>
                <a:cubicBezTo>
                  <a:pt x="4129" y="2188"/>
                  <a:pt x="5272" y="1418"/>
                  <a:pt x="6586" y="851"/>
                </a:cubicBezTo>
                <a:cubicBezTo>
                  <a:pt x="7899" y="284"/>
                  <a:pt x="9303" y="0"/>
                  <a:pt x="10796" y="0"/>
                </a:cubicBezTo>
                <a:cubicBezTo>
                  <a:pt x="12289" y="0"/>
                  <a:pt x="13694" y="283"/>
                  <a:pt x="15008" y="850"/>
                </a:cubicBezTo>
                <a:cubicBezTo>
                  <a:pt x="16323" y="1417"/>
                  <a:pt x="17467" y="2186"/>
                  <a:pt x="18439" y="3158"/>
                </a:cubicBezTo>
                <a:cubicBezTo>
                  <a:pt x="19412" y="4129"/>
                  <a:pt x="20182" y="5272"/>
                  <a:pt x="20749" y="6586"/>
                </a:cubicBezTo>
                <a:cubicBezTo>
                  <a:pt x="21316" y="7899"/>
                  <a:pt x="21600" y="9303"/>
                  <a:pt x="21600" y="10796"/>
                </a:cubicBezTo>
                <a:cubicBezTo>
                  <a:pt x="21600" y="12289"/>
                  <a:pt x="21317" y="13694"/>
                  <a:pt x="20750" y="15008"/>
                </a:cubicBezTo>
                <a:cubicBezTo>
                  <a:pt x="20183" y="16323"/>
                  <a:pt x="19414" y="17467"/>
                  <a:pt x="18442" y="18439"/>
                </a:cubicBezTo>
                <a:cubicBezTo>
                  <a:pt x="17471" y="19412"/>
                  <a:pt x="16328" y="20182"/>
                  <a:pt x="15014" y="20749"/>
                </a:cubicBezTo>
                <a:cubicBezTo>
                  <a:pt x="13701" y="21316"/>
                  <a:pt x="12297" y="21600"/>
                  <a:pt x="10804" y="21600"/>
                </a:cubicBezTo>
                <a:close/>
                <a:moveTo>
                  <a:pt x="10800" y="20400"/>
                </a:moveTo>
                <a:cubicBezTo>
                  <a:pt x="13480" y="20400"/>
                  <a:pt x="15750" y="19470"/>
                  <a:pt x="17610" y="17610"/>
                </a:cubicBezTo>
                <a:cubicBezTo>
                  <a:pt x="19470" y="15750"/>
                  <a:pt x="20400" y="13480"/>
                  <a:pt x="20400" y="10800"/>
                </a:cubicBezTo>
                <a:cubicBezTo>
                  <a:pt x="20400" y="8120"/>
                  <a:pt x="19470" y="5850"/>
                  <a:pt x="17610" y="3990"/>
                </a:cubicBezTo>
                <a:cubicBezTo>
                  <a:pt x="15750" y="2130"/>
                  <a:pt x="13480" y="1200"/>
                  <a:pt x="10800" y="1200"/>
                </a:cubicBezTo>
                <a:cubicBezTo>
                  <a:pt x="8120" y="1200"/>
                  <a:pt x="5850" y="2130"/>
                  <a:pt x="3990" y="3990"/>
                </a:cubicBezTo>
                <a:cubicBezTo>
                  <a:pt x="2130" y="5850"/>
                  <a:pt x="1200" y="8120"/>
                  <a:pt x="1200" y="10800"/>
                </a:cubicBezTo>
                <a:cubicBezTo>
                  <a:pt x="1200" y="13480"/>
                  <a:pt x="2130" y="15750"/>
                  <a:pt x="3990" y="17610"/>
                </a:cubicBezTo>
                <a:cubicBezTo>
                  <a:pt x="5850" y="19470"/>
                  <a:pt x="8120" y="20400"/>
                  <a:pt x="10800" y="20400"/>
                </a:cubicBez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98" name="imagem-colada.pdf" descr="imagem-colada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12568724"/>
            <a:ext cx="2824291" cy="596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"/>
          <p:cNvSpPr/>
          <p:nvPr/>
        </p:nvSpPr>
        <p:spPr>
          <a:xfrm>
            <a:off x="-8185184" y="-15978214"/>
            <a:ext cx="31970230" cy="33228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9" h="21582" extrusionOk="0">
                <a:moveTo>
                  <a:pt x="11148" y="17553"/>
                </a:moveTo>
                <a:cubicBezTo>
                  <a:pt x="11140" y="17533"/>
                  <a:pt x="11132" y="17511"/>
                  <a:pt x="11132" y="17490"/>
                </a:cubicBezTo>
                <a:cubicBezTo>
                  <a:pt x="11130" y="17427"/>
                  <a:pt x="11130" y="17365"/>
                  <a:pt x="11130" y="17303"/>
                </a:cubicBezTo>
                <a:cubicBezTo>
                  <a:pt x="11130" y="17256"/>
                  <a:pt x="11147" y="17213"/>
                  <a:pt x="11185" y="17182"/>
                </a:cubicBezTo>
                <a:cubicBezTo>
                  <a:pt x="11191" y="17177"/>
                  <a:pt x="11191" y="17169"/>
                  <a:pt x="11187" y="17164"/>
                </a:cubicBezTo>
                <a:cubicBezTo>
                  <a:pt x="11186" y="17163"/>
                  <a:pt x="11186" y="17163"/>
                  <a:pt x="11185" y="17162"/>
                </a:cubicBezTo>
                <a:cubicBezTo>
                  <a:pt x="11150" y="17135"/>
                  <a:pt x="11128" y="17105"/>
                  <a:pt x="11130" y="17058"/>
                </a:cubicBezTo>
                <a:cubicBezTo>
                  <a:pt x="11133" y="16976"/>
                  <a:pt x="11107" y="16907"/>
                  <a:pt x="11052" y="16852"/>
                </a:cubicBezTo>
                <a:cubicBezTo>
                  <a:pt x="10986" y="16786"/>
                  <a:pt x="10919" y="16720"/>
                  <a:pt x="10852" y="16655"/>
                </a:cubicBezTo>
                <a:cubicBezTo>
                  <a:pt x="10768" y="16573"/>
                  <a:pt x="10741" y="16481"/>
                  <a:pt x="10742" y="16361"/>
                </a:cubicBezTo>
                <a:cubicBezTo>
                  <a:pt x="10742" y="16159"/>
                  <a:pt x="10742" y="15943"/>
                  <a:pt x="10742" y="15712"/>
                </a:cubicBezTo>
                <a:cubicBezTo>
                  <a:pt x="10742" y="15686"/>
                  <a:pt x="10749" y="15660"/>
                  <a:pt x="10753" y="15635"/>
                </a:cubicBezTo>
                <a:cubicBezTo>
                  <a:pt x="10754" y="15631"/>
                  <a:pt x="10751" y="15628"/>
                  <a:pt x="10748" y="15627"/>
                </a:cubicBezTo>
                <a:cubicBezTo>
                  <a:pt x="10747" y="15627"/>
                  <a:pt x="10746" y="15627"/>
                  <a:pt x="10745" y="15627"/>
                </a:cubicBezTo>
                <a:cubicBezTo>
                  <a:pt x="10713" y="15634"/>
                  <a:pt x="10685" y="15637"/>
                  <a:pt x="10661" y="15637"/>
                </a:cubicBezTo>
                <a:cubicBezTo>
                  <a:pt x="10553" y="15639"/>
                  <a:pt x="10439" y="15640"/>
                  <a:pt x="10320" y="15640"/>
                </a:cubicBezTo>
                <a:cubicBezTo>
                  <a:pt x="10260" y="15641"/>
                  <a:pt x="10215" y="15632"/>
                  <a:pt x="10186" y="15614"/>
                </a:cubicBezTo>
                <a:cubicBezTo>
                  <a:pt x="10142" y="15588"/>
                  <a:pt x="10119" y="15549"/>
                  <a:pt x="10119" y="15498"/>
                </a:cubicBezTo>
                <a:cubicBezTo>
                  <a:pt x="10118" y="15282"/>
                  <a:pt x="10118" y="15050"/>
                  <a:pt x="10120" y="14802"/>
                </a:cubicBezTo>
                <a:cubicBezTo>
                  <a:pt x="10120" y="14746"/>
                  <a:pt x="10091" y="14706"/>
                  <a:pt x="10029" y="14702"/>
                </a:cubicBezTo>
                <a:cubicBezTo>
                  <a:pt x="9920" y="14695"/>
                  <a:pt x="9786" y="14691"/>
                  <a:pt x="9627" y="14692"/>
                </a:cubicBezTo>
                <a:cubicBezTo>
                  <a:pt x="9386" y="14694"/>
                  <a:pt x="9140" y="14696"/>
                  <a:pt x="8890" y="14699"/>
                </a:cubicBezTo>
                <a:cubicBezTo>
                  <a:pt x="8774" y="14701"/>
                  <a:pt x="8727" y="14606"/>
                  <a:pt x="8728" y="14510"/>
                </a:cubicBezTo>
                <a:cubicBezTo>
                  <a:pt x="8732" y="13955"/>
                  <a:pt x="8732" y="13360"/>
                  <a:pt x="8729" y="12725"/>
                </a:cubicBezTo>
                <a:cubicBezTo>
                  <a:pt x="8729" y="12649"/>
                  <a:pt x="8723" y="12572"/>
                  <a:pt x="8766" y="12505"/>
                </a:cubicBezTo>
                <a:cubicBezTo>
                  <a:pt x="8770" y="12499"/>
                  <a:pt x="8769" y="12491"/>
                  <a:pt x="8764" y="12486"/>
                </a:cubicBezTo>
                <a:cubicBezTo>
                  <a:pt x="8741" y="12461"/>
                  <a:pt x="8730" y="12433"/>
                  <a:pt x="8729" y="12401"/>
                </a:cubicBezTo>
                <a:cubicBezTo>
                  <a:pt x="8727" y="12085"/>
                  <a:pt x="8728" y="11781"/>
                  <a:pt x="8732" y="11488"/>
                </a:cubicBezTo>
                <a:cubicBezTo>
                  <a:pt x="8733" y="11425"/>
                  <a:pt x="8695" y="11387"/>
                  <a:pt x="8625" y="11387"/>
                </a:cubicBezTo>
                <a:cubicBezTo>
                  <a:pt x="8470" y="11387"/>
                  <a:pt x="8310" y="11387"/>
                  <a:pt x="8145" y="11386"/>
                </a:cubicBezTo>
                <a:cubicBezTo>
                  <a:pt x="8025" y="11385"/>
                  <a:pt x="7934" y="11333"/>
                  <a:pt x="7851" y="11251"/>
                </a:cubicBezTo>
                <a:cubicBezTo>
                  <a:pt x="7739" y="11140"/>
                  <a:pt x="7621" y="11027"/>
                  <a:pt x="7498" y="10914"/>
                </a:cubicBezTo>
                <a:cubicBezTo>
                  <a:pt x="7401" y="10824"/>
                  <a:pt x="7350" y="10727"/>
                  <a:pt x="7351" y="10597"/>
                </a:cubicBezTo>
                <a:cubicBezTo>
                  <a:pt x="7351" y="10417"/>
                  <a:pt x="7352" y="10240"/>
                  <a:pt x="7352" y="10065"/>
                </a:cubicBezTo>
                <a:cubicBezTo>
                  <a:pt x="7353" y="10015"/>
                  <a:pt x="7363" y="9972"/>
                  <a:pt x="7374" y="9925"/>
                </a:cubicBezTo>
                <a:cubicBezTo>
                  <a:pt x="7375" y="9921"/>
                  <a:pt x="7373" y="9917"/>
                  <a:pt x="7369" y="9916"/>
                </a:cubicBezTo>
                <a:cubicBezTo>
                  <a:pt x="7367" y="9916"/>
                  <a:pt x="7366" y="9916"/>
                  <a:pt x="7365" y="9916"/>
                </a:cubicBezTo>
                <a:cubicBezTo>
                  <a:pt x="7314" y="9933"/>
                  <a:pt x="7258" y="9940"/>
                  <a:pt x="7197" y="9939"/>
                </a:cubicBezTo>
                <a:cubicBezTo>
                  <a:pt x="7074" y="9937"/>
                  <a:pt x="6956" y="9937"/>
                  <a:pt x="6843" y="9939"/>
                </a:cubicBezTo>
                <a:cubicBezTo>
                  <a:pt x="6734" y="9940"/>
                  <a:pt x="6632" y="9888"/>
                  <a:pt x="6551" y="9811"/>
                </a:cubicBezTo>
                <a:cubicBezTo>
                  <a:pt x="6411" y="9678"/>
                  <a:pt x="6277" y="9548"/>
                  <a:pt x="6148" y="9420"/>
                </a:cubicBezTo>
                <a:cubicBezTo>
                  <a:pt x="6069" y="9342"/>
                  <a:pt x="6002" y="9301"/>
                  <a:pt x="5885" y="9299"/>
                </a:cubicBezTo>
                <a:cubicBezTo>
                  <a:pt x="5764" y="9298"/>
                  <a:pt x="5650" y="9298"/>
                  <a:pt x="5545" y="9298"/>
                </a:cubicBezTo>
                <a:cubicBezTo>
                  <a:pt x="5421" y="9298"/>
                  <a:pt x="5334" y="9263"/>
                  <a:pt x="5247" y="9179"/>
                </a:cubicBezTo>
                <a:cubicBezTo>
                  <a:pt x="5147" y="9084"/>
                  <a:pt x="5048" y="8990"/>
                  <a:pt x="4949" y="8898"/>
                </a:cubicBezTo>
                <a:cubicBezTo>
                  <a:pt x="4889" y="8841"/>
                  <a:pt x="4840" y="8786"/>
                  <a:pt x="4772" y="8726"/>
                </a:cubicBezTo>
                <a:cubicBezTo>
                  <a:pt x="4691" y="8654"/>
                  <a:pt x="4649" y="8541"/>
                  <a:pt x="4653" y="8426"/>
                </a:cubicBezTo>
                <a:cubicBezTo>
                  <a:pt x="4656" y="8335"/>
                  <a:pt x="4645" y="8239"/>
                  <a:pt x="4670" y="8151"/>
                </a:cubicBezTo>
                <a:cubicBezTo>
                  <a:pt x="4671" y="8146"/>
                  <a:pt x="4669" y="8142"/>
                  <a:pt x="4664" y="8140"/>
                </a:cubicBezTo>
                <a:cubicBezTo>
                  <a:pt x="4663" y="8140"/>
                  <a:pt x="4661" y="8140"/>
                  <a:pt x="4660" y="8140"/>
                </a:cubicBezTo>
                <a:cubicBezTo>
                  <a:pt x="4623" y="8149"/>
                  <a:pt x="4586" y="8156"/>
                  <a:pt x="4547" y="8156"/>
                </a:cubicBezTo>
                <a:cubicBezTo>
                  <a:pt x="4440" y="8156"/>
                  <a:pt x="4335" y="8156"/>
                  <a:pt x="4232" y="8156"/>
                </a:cubicBezTo>
                <a:cubicBezTo>
                  <a:pt x="4177" y="8157"/>
                  <a:pt x="4128" y="8147"/>
                  <a:pt x="4079" y="8122"/>
                </a:cubicBezTo>
                <a:cubicBezTo>
                  <a:pt x="4070" y="8118"/>
                  <a:pt x="4059" y="8118"/>
                  <a:pt x="4051" y="8124"/>
                </a:cubicBezTo>
                <a:cubicBezTo>
                  <a:pt x="4028" y="8138"/>
                  <a:pt x="4000" y="8150"/>
                  <a:pt x="3972" y="8150"/>
                </a:cubicBezTo>
                <a:cubicBezTo>
                  <a:pt x="3855" y="8152"/>
                  <a:pt x="3739" y="8152"/>
                  <a:pt x="3624" y="8150"/>
                </a:cubicBezTo>
                <a:cubicBezTo>
                  <a:pt x="3529" y="8149"/>
                  <a:pt x="3450" y="8178"/>
                  <a:pt x="3386" y="8239"/>
                </a:cubicBezTo>
                <a:cubicBezTo>
                  <a:pt x="3342" y="8280"/>
                  <a:pt x="3297" y="8324"/>
                  <a:pt x="3251" y="8369"/>
                </a:cubicBezTo>
                <a:cubicBezTo>
                  <a:pt x="3204" y="8415"/>
                  <a:pt x="3159" y="8448"/>
                  <a:pt x="3115" y="8468"/>
                </a:cubicBezTo>
                <a:cubicBezTo>
                  <a:pt x="3033" y="8506"/>
                  <a:pt x="2947" y="8501"/>
                  <a:pt x="2858" y="8501"/>
                </a:cubicBezTo>
                <a:cubicBezTo>
                  <a:pt x="2536" y="8502"/>
                  <a:pt x="2210" y="8502"/>
                  <a:pt x="1881" y="8502"/>
                </a:cubicBezTo>
                <a:cubicBezTo>
                  <a:pt x="1809" y="8502"/>
                  <a:pt x="1759" y="8496"/>
                  <a:pt x="1730" y="8483"/>
                </a:cubicBezTo>
                <a:cubicBezTo>
                  <a:pt x="1671" y="8457"/>
                  <a:pt x="1643" y="8404"/>
                  <a:pt x="1644" y="8325"/>
                </a:cubicBezTo>
                <a:cubicBezTo>
                  <a:pt x="1646" y="8232"/>
                  <a:pt x="1647" y="8139"/>
                  <a:pt x="1645" y="8046"/>
                </a:cubicBezTo>
                <a:cubicBezTo>
                  <a:pt x="1645" y="7975"/>
                  <a:pt x="1612" y="7940"/>
                  <a:pt x="1548" y="7939"/>
                </a:cubicBezTo>
                <a:cubicBezTo>
                  <a:pt x="1301" y="7939"/>
                  <a:pt x="1050" y="7940"/>
                  <a:pt x="794" y="7941"/>
                </a:cubicBezTo>
                <a:cubicBezTo>
                  <a:pt x="677" y="7942"/>
                  <a:pt x="583" y="7918"/>
                  <a:pt x="496" y="7849"/>
                </a:cubicBezTo>
                <a:cubicBezTo>
                  <a:pt x="404" y="7776"/>
                  <a:pt x="368" y="7679"/>
                  <a:pt x="370" y="7566"/>
                </a:cubicBezTo>
                <a:cubicBezTo>
                  <a:pt x="371" y="7496"/>
                  <a:pt x="337" y="7427"/>
                  <a:pt x="290" y="7378"/>
                </a:cubicBezTo>
                <a:cubicBezTo>
                  <a:pt x="241" y="7327"/>
                  <a:pt x="182" y="7270"/>
                  <a:pt x="112" y="7206"/>
                </a:cubicBezTo>
                <a:cubicBezTo>
                  <a:pt x="88" y="7184"/>
                  <a:pt x="73" y="7157"/>
                  <a:pt x="68" y="7126"/>
                </a:cubicBezTo>
                <a:cubicBezTo>
                  <a:pt x="61" y="7077"/>
                  <a:pt x="19" y="7056"/>
                  <a:pt x="9" y="7011"/>
                </a:cubicBezTo>
                <a:cubicBezTo>
                  <a:pt x="4" y="6983"/>
                  <a:pt x="1" y="6955"/>
                  <a:pt x="0" y="6927"/>
                </a:cubicBezTo>
                <a:cubicBezTo>
                  <a:pt x="0" y="6726"/>
                  <a:pt x="0" y="6511"/>
                  <a:pt x="1" y="6280"/>
                </a:cubicBezTo>
                <a:cubicBezTo>
                  <a:pt x="1" y="6183"/>
                  <a:pt x="45" y="6101"/>
                  <a:pt x="120" y="6031"/>
                </a:cubicBezTo>
                <a:cubicBezTo>
                  <a:pt x="143" y="6009"/>
                  <a:pt x="169" y="5984"/>
                  <a:pt x="198" y="5956"/>
                </a:cubicBezTo>
                <a:cubicBezTo>
                  <a:pt x="462" y="5696"/>
                  <a:pt x="706" y="5459"/>
                  <a:pt x="932" y="5245"/>
                </a:cubicBezTo>
                <a:cubicBezTo>
                  <a:pt x="1002" y="5178"/>
                  <a:pt x="1094" y="5145"/>
                  <a:pt x="1209" y="5145"/>
                </a:cubicBezTo>
                <a:cubicBezTo>
                  <a:pt x="1491" y="5147"/>
                  <a:pt x="1811" y="5147"/>
                  <a:pt x="2171" y="5146"/>
                </a:cubicBezTo>
                <a:cubicBezTo>
                  <a:pt x="2235" y="5146"/>
                  <a:pt x="2272" y="5117"/>
                  <a:pt x="2272" y="5051"/>
                </a:cubicBezTo>
                <a:cubicBezTo>
                  <a:pt x="2272" y="3999"/>
                  <a:pt x="2272" y="2960"/>
                  <a:pt x="2271" y="1936"/>
                </a:cubicBezTo>
                <a:cubicBezTo>
                  <a:pt x="2271" y="1873"/>
                  <a:pt x="2277" y="1830"/>
                  <a:pt x="2289" y="1809"/>
                </a:cubicBezTo>
                <a:cubicBezTo>
                  <a:pt x="2325" y="1741"/>
                  <a:pt x="2381" y="1722"/>
                  <a:pt x="2456" y="1723"/>
                </a:cubicBezTo>
                <a:cubicBezTo>
                  <a:pt x="2781" y="1726"/>
                  <a:pt x="3081" y="1726"/>
                  <a:pt x="3356" y="1723"/>
                </a:cubicBezTo>
                <a:cubicBezTo>
                  <a:pt x="3460" y="1722"/>
                  <a:pt x="3553" y="1761"/>
                  <a:pt x="3635" y="1839"/>
                </a:cubicBezTo>
                <a:cubicBezTo>
                  <a:pt x="3782" y="1980"/>
                  <a:pt x="3917" y="2111"/>
                  <a:pt x="4039" y="2233"/>
                </a:cubicBezTo>
                <a:cubicBezTo>
                  <a:pt x="4100" y="2294"/>
                  <a:pt x="4183" y="2318"/>
                  <a:pt x="4272" y="2319"/>
                </a:cubicBezTo>
                <a:cubicBezTo>
                  <a:pt x="4441" y="2320"/>
                  <a:pt x="4601" y="2319"/>
                  <a:pt x="4753" y="2315"/>
                </a:cubicBezTo>
                <a:cubicBezTo>
                  <a:pt x="4857" y="2313"/>
                  <a:pt x="4935" y="2234"/>
                  <a:pt x="5003" y="2168"/>
                </a:cubicBezTo>
                <a:cubicBezTo>
                  <a:pt x="5177" y="2000"/>
                  <a:pt x="5353" y="1830"/>
                  <a:pt x="5531" y="1661"/>
                </a:cubicBezTo>
                <a:cubicBezTo>
                  <a:pt x="5550" y="1642"/>
                  <a:pt x="5572" y="1631"/>
                  <a:pt x="5598" y="1626"/>
                </a:cubicBezTo>
                <a:cubicBezTo>
                  <a:pt x="5602" y="1625"/>
                  <a:pt x="5605" y="1621"/>
                  <a:pt x="5604" y="1617"/>
                </a:cubicBezTo>
                <a:cubicBezTo>
                  <a:pt x="5604" y="1616"/>
                  <a:pt x="5603" y="1614"/>
                  <a:pt x="5602" y="1614"/>
                </a:cubicBezTo>
                <a:cubicBezTo>
                  <a:pt x="5521" y="1540"/>
                  <a:pt x="5445" y="1468"/>
                  <a:pt x="5375" y="1397"/>
                </a:cubicBezTo>
                <a:cubicBezTo>
                  <a:pt x="5293" y="1314"/>
                  <a:pt x="5270" y="1213"/>
                  <a:pt x="5272" y="1097"/>
                </a:cubicBezTo>
                <a:cubicBezTo>
                  <a:pt x="5274" y="994"/>
                  <a:pt x="5275" y="896"/>
                  <a:pt x="5273" y="803"/>
                </a:cubicBezTo>
                <a:cubicBezTo>
                  <a:pt x="5272" y="683"/>
                  <a:pt x="5349" y="633"/>
                  <a:pt x="5463" y="633"/>
                </a:cubicBezTo>
                <a:cubicBezTo>
                  <a:pt x="5723" y="635"/>
                  <a:pt x="5987" y="635"/>
                  <a:pt x="6255" y="634"/>
                </a:cubicBezTo>
                <a:cubicBezTo>
                  <a:pt x="6349" y="633"/>
                  <a:pt x="6444" y="639"/>
                  <a:pt x="6532" y="588"/>
                </a:cubicBezTo>
                <a:cubicBezTo>
                  <a:pt x="6555" y="575"/>
                  <a:pt x="6586" y="548"/>
                  <a:pt x="6626" y="509"/>
                </a:cubicBezTo>
                <a:cubicBezTo>
                  <a:pt x="6817" y="320"/>
                  <a:pt x="6966" y="178"/>
                  <a:pt x="7074" y="82"/>
                </a:cubicBezTo>
                <a:cubicBezTo>
                  <a:pt x="7135" y="28"/>
                  <a:pt x="7217" y="1"/>
                  <a:pt x="7319" y="1"/>
                </a:cubicBezTo>
                <a:cubicBezTo>
                  <a:pt x="7409" y="1"/>
                  <a:pt x="7502" y="1"/>
                  <a:pt x="7599" y="0"/>
                </a:cubicBezTo>
                <a:cubicBezTo>
                  <a:pt x="7707" y="-1"/>
                  <a:pt x="7801" y="42"/>
                  <a:pt x="7801" y="157"/>
                </a:cubicBezTo>
                <a:cubicBezTo>
                  <a:pt x="7802" y="642"/>
                  <a:pt x="7802" y="1121"/>
                  <a:pt x="7802" y="1593"/>
                </a:cubicBezTo>
                <a:cubicBezTo>
                  <a:pt x="7802" y="1651"/>
                  <a:pt x="7844" y="1685"/>
                  <a:pt x="7903" y="1684"/>
                </a:cubicBezTo>
                <a:cubicBezTo>
                  <a:pt x="8000" y="1683"/>
                  <a:pt x="8094" y="1683"/>
                  <a:pt x="8186" y="1683"/>
                </a:cubicBezTo>
                <a:cubicBezTo>
                  <a:pt x="8233" y="1683"/>
                  <a:pt x="8268" y="1697"/>
                  <a:pt x="8303" y="1726"/>
                </a:cubicBezTo>
                <a:cubicBezTo>
                  <a:pt x="8312" y="1733"/>
                  <a:pt x="8320" y="1733"/>
                  <a:pt x="8327" y="1725"/>
                </a:cubicBezTo>
                <a:cubicBezTo>
                  <a:pt x="8359" y="1691"/>
                  <a:pt x="8395" y="1683"/>
                  <a:pt x="8441" y="1682"/>
                </a:cubicBezTo>
                <a:cubicBezTo>
                  <a:pt x="8892" y="1679"/>
                  <a:pt x="9347" y="1685"/>
                  <a:pt x="9780" y="1681"/>
                </a:cubicBezTo>
                <a:cubicBezTo>
                  <a:pt x="9899" y="1680"/>
                  <a:pt x="10055" y="1680"/>
                  <a:pt x="10249" y="1679"/>
                </a:cubicBezTo>
                <a:cubicBezTo>
                  <a:pt x="10317" y="1679"/>
                  <a:pt x="10377" y="1691"/>
                  <a:pt x="10429" y="1717"/>
                </a:cubicBezTo>
                <a:cubicBezTo>
                  <a:pt x="10435" y="1719"/>
                  <a:pt x="10441" y="1720"/>
                  <a:pt x="10447" y="1718"/>
                </a:cubicBezTo>
                <a:cubicBezTo>
                  <a:pt x="10471" y="1711"/>
                  <a:pt x="10492" y="1700"/>
                  <a:pt x="10519" y="1700"/>
                </a:cubicBezTo>
                <a:cubicBezTo>
                  <a:pt x="10723" y="1698"/>
                  <a:pt x="10909" y="1698"/>
                  <a:pt x="11078" y="1700"/>
                </a:cubicBezTo>
                <a:cubicBezTo>
                  <a:pt x="11183" y="1701"/>
                  <a:pt x="11251" y="1665"/>
                  <a:pt x="11326" y="1593"/>
                </a:cubicBezTo>
                <a:cubicBezTo>
                  <a:pt x="11424" y="1498"/>
                  <a:pt x="11523" y="1405"/>
                  <a:pt x="11622" y="1314"/>
                </a:cubicBezTo>
                <a:cubicBezTo>
                  <a:pt x="11666" y="1274"/>
                  <a:pt x="11702" y="1232"/>
                  <a:pt x="11732" y="1189"/>
                </a:cubicBezTo>
                <a:cubicBezTo>
                  <a:pt x="11766" y="1138"/>
                  <a:pt x="11770" y="1075"/>
                  <a:pt x="11769" y="1015"/>
                </a:cubicBezTo>
                <a:cubicBezTo>
                  <a:pt x="11766" y="919"/>
                  <a:pt x="11811" y="822"/>
                  <a:pt x="11881" y="756"/>
                </a:cubicBezTo>
                <a:cubicBezTo>
                  <a:pt x="11970" y="674"/>
                  <a:pt x="12063" y="584"/>
                  <a:pt x="12160" y="487"/>
                </a:cubicBezTo>
                <a:cubicBezTo>
                  <a:pt x="12218" y="429"/>
                  <a:pt x="12320" y="415"/>
                  <a:pt x="12384" y="475"/>
                </a:cubicBezTo>
                <a:cubicBezTo>
                  <a:pt x="12462" y="547"/>
                  <a:pt x="12535" y="617"/>
                  <a:pt x="12604" y="685"/>
                </a:cubicBezTo>
                <a:cubicBezTo>
                  <a:pt x="12684" y="764"/>
                  <a:pt x="12707" y="863"/>
                  <a:pt x="12706" y="974"/>
                </a:cubicBezTo>
                <a:cubicBezTo>
                  <a:pt x="12704" y="1156"/>
                  <a:pt x="12704" y="1345"/>
                  <a:pt x="12706" y="1541"/>
                </a:cubicBezTo>
                <a:cubicBezTo>
                  <a:pt x="12707" y="1661"/>
                  <a:pt x="12837" y="1630"/>
                  <a:pt x="12913" y="1633"/>
                </a:cubicBezTo>
                <a:cubicBezTo>
                  <a:pt x="13054" y="1638"/>
                  <a:pt x="13083" y="1730"/>
                  <a:pt x="13080" y="1850"/>
                </a:cubicBezTo>
                <a:cubicBezTo>
                  <a:pt x="13077" y="1932"/>
                  <a:pt x="13078" y="2021"/>
                  <a:pt x="13082" y="2117"/>
                </a:cubicBezTo>
                <a:cubicBezTo>
                  <a:pt x="13084" y="2162"/>
                  <a:pt x="13073" y="2204"/>
                  <a:pt x="13050" y="2243"/>
                </a:cubicBezTo>
                <a:cubicBezTo>
                  <a:pt x="13047" y="2249"/>
                  <a:pt x="13049" y="2257"/>
                  <a:pt x="13055" y="2261"/>
                </a:cubicBezTo>
                <a:cubicBezTo>
                  <a:pt x="13057" y="2262"/>
                  <a:pt x="13059" y="2262"/>
                  <a:pt x="13061" y="2262"/>
                </a:cubicBezTo>
                <a:cubicBezTo>
                  <a:pt x="13096" y="2264"/>
                  <a:pt x="13125" y="2276"/>
                  <a:pt x="13149" y="2298"/>
                </a:cubicBezTo>
                <a:cubicBezTo>
                  <a:pt x="13290" y="2430"/>
                  <a:pt x="13423" y="2560"/>
                  <a:pt x="13549" y="2689"/>
                </a:cubicBezTo>
                <a:cubicBezTo>
                  <a:pt x="13625" y="2766"/>
                  <a:pt x="13700" y="2793"/>
                  <a:pt x="13809" y="2794"/>
                </a:cubicBezTo>
                <a:cubicBezTo>
                  <a:pt x="14057" y="2796"/>
                  <a:pt x="14305" y="2797"/>
                  <a:pt x="14553" y="2796"/>
                </a:cubicBezTo>
                <a:cubicBezTo>
                  <a:pt x="14614" y="2796"/>
                  <a:pt x="14676" y="2797"/>
                  <a:pt x="14740" y="2801"/>
                </a:cubicBezTo>
                <a:cubicBezTo>
                  <a:pt x="14858" y="2808"/>
                  <a:pt x="14932" y="2857"/>
                  <a:pt x="15017" y="2942"/>
                </a:cubicBezTo>
                <a:cubicBezTo>
                  <a:pt x="15126" y="3050"/>
                  <a:pt x="15231" y="3153"/>
                  <a:pt x="15334" y="3249"/>
                </a:cubicBezTo>
                <a:cubicBezTo>
                  <a:pt x="15363" y="3277"/>
                  <a:pt x="15380" y="3310"/>
                  <a:pt x="15386" y="3351"/>
                </a:cubicBezTo>
                <a:cubicBezTo>
                  <a:pt x="15386" y="3356"/>
                  <a:pt x="15391" y="3359"/>
                  <a:pt x="15396" y="3359"/>
                </a:cubicBezTo>
                <a:cubicBezTo>
                  <a:pt x="15397" y="3359"/>
                  <a:pt x="15398" y="3358"/>
                  <a:pt x="15398" y="3358"/>
                </a:cubicBezTo>
                <a:cubicBezTo>
                  <a:pt x="15424" y="3349"/>
                  <a:pt x="15446" y="3334"/>
                  <a:pt x="15473" y="3330"/>
                </a:cubicBezTo>
                <a:cubicBezTo>
                  <a:pt x="15560" y="3314"/>
                  <a:pt x="15681" y="3367"/>
                  <a:pt x="15742" y="3425"/>
                </a:cubicBezTo>
                <a:cubicBezTo>
                  <a:pt x="15869" y="3546"/>
                  <a:pt x="16006" y="3677"/>
                  <a:pt x="16152" y="3820"/>
                </a:cubicBezTo>
                <a:cubicBezTo>
                  <a:pt x="16205" y="3872"/>
                  <a:pt x="16274" y="3898"/>
                  <a:pt x="16357" y="3899"/>
                </a:cubicBezTo>
                <a:cubicBezTo>
                  <a:pt x="16575" y="3902"/>
                  <a:pt x="16812" y="3901"/>
                  <a:pt x="17067" y="3899"/>
                </a:cubicBezTo>
                <a:cubicBezTo>
                  <a:pt x="17177" y="3897"/>
                  <a:pt x="17272" y="3932"/>
                  <a:pt x="17345" y="4013"/>
                </a:cubicBezTo>
                <a:cubicBezTo>
                  <a:pt x="17387" y="4059"/>
                  <a:pt x="17426" y="4101"/>
                  <a:pt x="17461" y="4137"/>
                </a:cubicBezTo>
                <a:cubicBezTo>
                  <a:pt x="17482" y="4160"/>
                  <a:pt x="17505" y="4196"/>
                  <a:pt x="17529" y="4247"/>
                </a:cubicBezTo>
                <a:cubicBezTo>
                  <a:pt x="17532" y="4253"/>
                  <a:pt x="17537" y="4254"/>
                  <a:pt x="17543" y="4252"/>
                </a:cubicBezTo>
                <a:cubicBezTo>
                  <a:pt x="17563" y="4243"/>
                  <a:pt x="17582" y="4231"/>
                  <a:pt x="17605" y="4228"/>
                </a:cubicBezTo>
                <a:cubicBezTo>
                  <a:pt x="17677" y="4218"/>
                  <a:pt x="17743" y="4217"/>
                  <a:pt x="17802" y="4223"/>
                </a:cubicBezTo>
                <a:cubicBezTo>
                  <a:pt x="17837" y="4227"/>
                  <a:pt x="17868" y="4243"/>
                  <a:pt x="17895" y="4271"/>
                </a:cubicBezTo>
                <a:cubicBezTo>
                  <a:pt x="17902" y="4277"/>
                  <a:pt x="17913" y="4278"/>
                  <a:pt x="17919" y="4271"/>
                </a:cubicBezTo>
                <a:cubicBezTo>
                  <a:pt x="17919" y="4271"/>
                  <a:pt x="17919" y="4271"/>
                  <a:pt x="17919" y="4271"/>
                </a:cubicBezTo>
                <a:cubicBezTo>
                  <a:pt x="17955" y="4237"/>
                  <a:pt x="17998" y="4219"/>
                  <a:pt x="18049" y="4219"/>
                </a:cubicBezTo>
                <a:cubicBezTo>
                  <a:pt x="18314" y="4219"/>
                  <a:pt x="18574" y="4220"/>
                  <a:pt x="18829" y="4222"/>
                </a:cubicBezTo>
                <a:cubicBezTo>
                  <a:pt x="18938" y="4223"/>
                  <a:pt x="19027" y="4273"/>
                  <a:pt x="19107" y="4352"/>
                </a:cubicBezTo>
                <a:cubicBezTo>
                  <a:pt x="19431" y="4667"/>
                  <a:pt x="19717" y="4943"/>
                  <a:pt x="19968" y="5179"/>
                </a:cubicBezTo>
                <a:cubicBezTo>
                  <a:pt x="20002" y="5212"/>
                  <a:pt x="20020" y="5252"/>
                  <a:pt x="20021" y="5298"/>
                </a:cubicBezTo>
                <a:cubicBezTo>
                  <a:pt x="20021" y="5305"/>
                  <a:pt x="20025" y="5308"/>
                  <a:pt x="20032" y="5308"/>
                </a:cubicBezTo>
                <a:cubicBezTo>
                  <a:pt x="20077" y="5309"/>
                  <a:pt x="20116" y="5322"/>
                  <a:pt x="20149" y="5349"/>
                </a:cubicBezTo>
                <a:cubicBezTo>
                  <a:pt x="20208" y="5398"/>
                  <a:pt x="20281" y="5420"/>
                  <a:pt x="20357" y="5420"/>
                </a:cubicBezTo>
                <a:cubicBezTo>
                  <a:pt x="20553" y="5420"/>
                  <a:pt x="20749" y="5419"/>
                  <a:pt x="20946" y="5416"/>
                </a:cubicBezTo>
                <a:cubicBezTo>
                  <a:pt x="21054" y="5415"/>
                  <a:pt x="21155" y="5444"/>
                  <a:pt x="21231" y="5517"/>
                </a:cubicBezTo>
                <a:cubicBezTo>
                  <a:pt x="21297" y="5579"/>
                  <a:pt x="21372" y="5652"/>
                  <a:pt x="21454" y="5734"/>
                </a:cubicBezTo>
                <a:cubicBezTo>
                  <a:pt x="21519" y="5799"/>
                  <a:pt x="21600" y="5964"/>
                  <a:pt x="21507" y="6043"/>
                </a:cubicBezTo>
                <a:cubicBezTo>
                  <a:pt x="21496" y="6052"/>
                  <a:pt x="21495" y="6068"/>
                  <a:pt x="21505" y="6079"/>
                </a:cubicBezTo>
                <a:cubicBezTo>
                  <a:pt x="21505" y="6080"/>
                  <a:pt x="21506" y="6080"/>
                  <a:pt x="21507" y="6081"/>
                </a:cubicBezTo>
                <a:cubicBezTo>
                  <a:pt x="21532" y="6102"/>
                  <a:pt x="21547" y="6127"/>
                  <a:pt x="21547" y="6159"/>
                </a:cubicBezTo>
                <a:cubicBezTo>
                  <a:pt x="21547" y="6248"/>
                  <a:pt x="21547" y="6331"/>
                  <a:pt x="21546" y="6408"/>
                </a:cubicBezTo>
                <a:cubicBezTo>
                  <a:pt x="21546" y="6453"/>
                  <a:pt x="21518" y="6476"/>
                  <a:pt x="21494" y="6511"/>
                </a:cubicBezTo>
                <a:cubicBezTo>
                  <a:pt x="21490" y="6517"/>
                  <a:pt x="21491" y="6526"/>
                  <a:pt x="21498" y="6531"/>
                </a:cubicBezTo>
                <a:cubicBezTo>
                  <a:pt x="21530" y="6556"/>
                  <a:pt x="21546" y="6589"/>
                  <a:pt x="21546" y="6632"/>
                </a:cubicBezTo>
                <a:cubicBezTo>
                  <a:pt x="21548" y="6867"/>
                  <a:pt x="21548" y="7070"/>
                  <a:pt x="21545" y="7242"/>
                </a:cubicBezTo>
                <a:cubicBezTo>
                  <a:pt x="21545" y="7302"/>
                  <a:pt x="21521" y="7312"/>
                  <a:pt x="21495" y="7359"/>
                </a:cubicBezTo>
                <a:cubicBezTo>
                  <a:pt x="21492" y="7365"/>
                  <a:pt x="21493" y="7369"/>
                  <a:pt x="21498" y="7372"/>
                </a:cubicBezTo>
                <a:cubicBezTo>
                  <a:pt x="21539" y="7397"/>
                  <a:pt x="21555" y="7432"/>
                  <a:pt x="21546" y="7477"/>
                </a:cubicBezTo>
                <a:cubicBezTo>
                  <a:pt x="21527" y="7571"/>
                  <a:pt x="21465" y="7644"/>
                  <a:pt x="21392" y="7712"/>
                </a:cubicBezTo>
                <a:cubicBezTo>
                  <a:pt x="21181" y="7911"/>
                  <a:pt x="20978" y="8104"/>
                  <a:pt x="20783" y="8289"/>
                </a:cubicBezTo>
                <a:cubicBezTo>
                  <a:pt x="20752" y="8319"/>
                  <a:pt x="20716" y="8336"/>
                  <a:pt x="20673" y="8340"/>
                </a:cubicBezTo>
                <a:cubicBezTo>
                  <a:pt x="20658" y="8342"/>
                  <a:pt x="20645" y="8353"/>
                  <a:pt x="20643" y="8368"/>
                </a:cubicBezTo>
                <a:cubicBezTo>
                  <a:pt x="20636" y="8410"/>
                  <a:pt x="20624" y="8435"/>
                  <a:pt x="20592" y="8467"/>
                </a:cubicBezTo>
                <a:cubicBezTo>
                  <a:pt x="20476" y="8582"/>
                  <a:pt x="20358" y="8697"/>
                  <a:pt x="20236" y="8811"/>
                </a:cubicBezTo>
                <a:cubicBezTo>
                  <a:pt x="20205" y="8841"/>
                  <a:pt x="20177" y="8838"/>
                  <a:pt x="20138" y="8845"/>
                </a:cubicBezTo>
                <a:cubicBezTo>
                  <a:pt x="20130" y="8846"/>
                  <a:pt x="20125" y="8851"/>
                  <a:pt x="20124" y="8859"/>
                </a:cubicBezTo>
                <a:cubicBezTo>
                  <a:pt x="20117" y="8903"/>
                  <a:pt x="20109" y="8941"/>
                  <a:pt x="20074" y="8974"/>
                </a:cubicBezTo>
                <a:cubicBezTo>
                  <a:pt x="19801" y="9234"/>
                  <a:pt x="19540" y="9485"/>
                  <a:pt x="19292" y="9729"/>
                </a:cubicBezTo>
                <a:cubicBezTo>
                  <a:pt x="19261" y="9759"/>
                  <a:pt x="19239" y="9793"/>
                  <a:pt x="19225" y="9831"/>
                </a:cubicBezTo>
                <a:cubicBezTo>
                  <a:pt x="19215" y="9858"/>
                  <a:pt x="19210" y="9892"/>
                  <a:pt x="19210" y="9932"/>
                </a:cubicBezTo>
                <a:cubicBezTo>
                  <a:pt x="19214" y="10871"/>
                  <a:pt x="19215" y="11585"/>
                  <a:pt x="19211" y="12073"/>
                </a:cubicBezTo>
                <a:cubicBezTo>
                  <a:pt x="19210" y="12231"/>
                  <a:pt x="19082" y="12340"/>
                  <a:pt x="18972" y="12438"/>
                </a:cubicBezTo>
                <a:cubicBezTo>
                  <a:pt x="18949" y="12459"/>
                  <a:pt x="18918" y="12473"/>
                  <a:pt x="18879" y="12481"/>
                </a:cubicBezTo>
                <a:cubicBezTo>
                  <a:pt x="18874" y="12482"/>
                  <a:pt x="18871" y="12487"/>
                  <a:pt x="18872" y="12492"/>
                </a:cubicBezTo>
                <a:cubicBezTo>
                  <a:pt x="18872" y="12493"/>
                  <a:pt x="18872" y="12493"/>
                  <a:pt x="18873" y="12494"/>
                </a:cubicBezTo>
                <a:cubicBezTo>
                  <a:pt x="18887" y="12525"/>
                  <a:pt x="18900" y="12557"/>
                  <a:pt x="18901" y="12592"/>
                </a:cubicBezTo>
                <a:cubicBezTo>
                  <a:pt x="18902" y="12702"/>
                  <a:pt x="18902" y="12814"/>
                  <a:pt x="18900" y="12927"/>
                </a:cubicBezTo>
                <a:cubicBezTo>
                  <a:pt x="18898" y="13036"/>
                  <a:pt x="18856" y="13122"/>
                  <a:pt x="18773" y="13199"/>
                </a:cubicBezTo>
                <a:cubicBezTo>
                  <a:pt x="18725" y="13244"/>
                  <a:pt x="18677" y="13289"/>
                  <a:pt x="18630" y="13333"/>
                </a:cubicBezTo>
                <a:cubicBezTo>
                  <a:pt x="18522" y="13435"/>
                  <a:pt x="18528" y="13559"/>
                  <a:pt x="18533" y="13693"/>
                </a:cubicBezTo>
                <a:cubicBezTo>
                  <a:pt x="18538" y="13809"/>
                  <a:pt x="18504" y="13910"/>
                  <a:pt x="18423" y="13987"/>
                </a:cubicBezTo>
                <a:cubicBezTo>
                  <a:pt x="18351" y="14055"/>
                  <a:pt x="18279" y="14124"/>
                  <a:pt x="18206" y="14192"/>
                </a:cubicBezTo>
                <a:cubicBezTo>
                  <a:pt x="18186" y="14212"/>
                  <a:pt x="18157" y="14223"/>
                  <a:pt x="18118" y="14228"/>
                </a:cubicBezTo>
                <a:cubicBezTo>
                  <a:pt x="18113" y="14229"/>
                  <a:pt x="18109" y="14234"/>
                  <a:pt x="18110" y="14239"/>
                </a:cubicBezTo>
                <a:cubicBezTo>
                  <a:pt x="18110" y="14240"/>
                  <a:pt x="18110" y="14241"/>
                  <a:pt x="18111" y="14242"/>
                </a:cubicBezTo>
                <a:cubicBezTo>
                  <a:pt x="18156" y="14329"/>
                  <a:pt x="18158" y="14426"/>
                  <a:pt x="18115" y="14530"/>
                </a:cubicBezTo>
                <a:cubicBezTo>
                  <a:pt x="18098" y="14574"/>
                  <a:pt x="18047" y="14635"/>
                  <a:pt x="17962" y="14715"/>
                </a:cubicBezTo>
                <a:cubicBezTo>
                  <a:pt x="17869" y="14802"/>
                  <a:pt x="17781" y="14886"/>
                  <a:pt x="17697" y="14966"/>
                </a:cubicBezTo>
                <a:cubicBezTo>
                  <a:pt x="17624" y="15036"/>
                  <a:pt x="17533" y="15070"/>
                  <a:pt x="17425" y="15069"/>
                </a:cubicBezTo>
                <a:cubicBezTo>
                  <a:pt x="17047" y="15067"/>
                  <a:pt x="16685" y="15067"/>
                  <a:pt x="16338" y="15070"/>
                </a:cubicBezTo>
                <a:cubicBezTo>
                  <a:pt x="16256" y="15070"/>
                  <a:pt x="16178" y="15099"/>
                  <a:pt x="16123" y="15156"/>
                </a:cubicBezTo>
                <a:cubicBezTo>
                  <a:pt x="16080" y="15201"/>
                  <a:pt x="16039" y="15239"/>
                  <a:pt x="15974" y="15254"/>
                </a:cubicBezTo>
                <a:cubicBezTo>
                  <a:pt x="15969" y="15256"/>
                  <a:pt x="15965" y="15259"/>
                  <a:pt x="15963" y="15264"/>
                </a:cubicBezTo>
                <a:cubicBezTo>
                  <a:pt x="15942" y="15312"/>
                  <a:pt x="15911" y="15357"/>
                  <a:pt x="15870" y="15397"/>
                </a:cubicBezTo>
                <a:cubicBezTo>
                  <a:pt x="15758" y="15508"/>
                  <a:pt x="15667" y="15593"/>
                  <a:pt x="15597" y="15655"/>
                </a:cubicBezTo>
                <a:cubicBezTo>
                  <a:pt x="15533" y="15711"/>
                  <a:pt x="15433" y="15742"/>
                  <a:pt x="15342" y="15738"/>
                </a:cubicBezTo>
                <a:cubicBezTo>
                  <a:pt x="15209" y="15732"/>
                  <a:pt x="15133" y="15742"/>
                  <a:pt x="15035" y="15834"/>
                </a:cubicBezTo>
                <a:cubicBezTo>
                  <a:pt x="14836" y="16019"/>
                  <a:pt x="14643" y="16209"/>
                  <a:pt x="14448" y="16401"/>
                </a:cubicBezTo>
                <a:cubicBezTo>
                  <a:pt x="14408" y="16440"/>
                  <a:pt x="14379" y="16474"/>
                  <a:pt x="14320" y="16485"/>
                </a:cubicBezTo>
                <a:cubicBezTo>
                  <a:pt x="14309" y="16487"/>
                  <a:pt x="14298" y="16489"/>
                  <a:pt x="14287" y="16492"/>
                </a:cubicBezTo>
                <a:cubicBezTo>
                  <a:pt x="14280" y="16493"/>
                  <a:pt x="14274" y="16499"/>
                  <a:pt x="14274" y="16506"/>
                </a:cubicBezTo>
                <a:cubicBezTo>
                  <a:pt x="14268" y="16545"/>
                  <a:pt x="14254" y="16578"/>
                  <a:pt x="14229" y="16604"/>
                </a:cubicBezTo>
                <a:cubicBezTo>
                  <a:pt x="14146" y="16693"/>
                  <a:pt x="14060" y="16790"/>
                  <a:pt x="13947" y="16844"/>
                </a:cubicBezTo>
                <a:cubicBezTo>
                  <a:pt x="13941" y="16847"/>
                  <a:pt x="13939" y="16853"/>
                  <a:pt x="13941" y="16859"/>
                </a:cubicBezTo>
                <a:cubicBezTo>
                  <a:pt x="13942" y="16859"/>
                  <a:pt x="13942" y="16860"/>
                  <a:pt x="13942" y="16860"/>
                </a:cubicBezTo>
                <a:cubicBezTo>
                  <a:pt x="13967" y="16894"/>
                  <a:pt x="13979" y="16932"/>
                  <a:pt x="13979" y="16973"/>
                </a:cubicBezTo>
                <a:cubicBezTo>
                  <a:pt x="13980" y="17348"/>
                  <a:pt x="13980" y="17693"/>
                  <a:pt x="13978" y="18006"/>
                </a:cubicBezTo>
                <a:cubicBezTo>
                  <a:pt x="13978" y="18106"/>
                  <a:pt x="13934" y="18202"/>
                  <a:pt x="13859" y="18273"/>
                </a:cubicBezTo>
                <a:cubicBezTo>
                  <a:pt x="13697" y="18429"/>
                  <a:pt x="13527" y="18595"/>
                  <a:pt x="13351" y="18771"/>
                </a:cubicBezTo>
                <a:cubicBezTo>
                  <a:pt x="13317" y="18806"/>
                  <a:pt x="13278" y="18833"/>
                  <a:pt x="13237" y="18861"/>
                </a:cubicBezTo>
                <a:cubicBezTo>
                  <a:pt x="13231" y="18865"/>
                  <a:pt x="13229" y="18873"/>
                  <a:pt x="13232" y="18879"/>
                </a:cubicBezTo>
                <a:cubicBezTo>
                  <a:pt x="13265" y="18942"/>
                  <a:pt x="13257" y="19040"/>
                  <a:pt x="13249" y="19105"/>
                </a:cubicBezTo>
                <a:cubicBezTo>
                  <a:pt x="13240" y="19177"/>
                  <a:pt x="13194" y="19264"/>
                  <a:pt x="13134" y="19318"/>
                </a:cubicBezTo>
                <a:cubicBezTo>
                  <a:pt x="13047" y="19397"/>
                  <a:pt x="13036" y="19480"/>
                  <a:pt x="13039" y="19590"/>
                </a:cubicBezTo>
                <a:cubicBezTo>
                  <a:pt x="13042" y="19672"/>
                  <a:pt x="13001" y="19766"/>
                  <a:pt x="12947" y="19819"/>
                </a:cubicBezTo>
                <a:cubicBezTo>
                  <a:pt x="12773" y="19987"/>
                  <a:pt x="12599" y="20155"/>
                  <a:pt x="12428" y="20321"/>
                </a:cubicBezTo>
                <a:cubicBezTo>
                  <a:pt x="12393" y="20355"/>
                  <a:pt x="12356" y="20389"/>
                  <a:pt x="12318" y="20422"/>
                </a:cubicBezTo>
                <a:cubicBezTo>
                  <a:pt x="12306" y="20432"/>
                  <a:pt x="12293" y="20441"/>
                  <a:pt x="12277" y="20447"/>
                </a:cubicBezTo>
                <a:cubicBezTo>
                  <a:pt x="12235" y="20465"/>
                  <a:pt x="12189" y="20426"/>
                  <a:pt x="12192" y="20385"/>
                </a:cubicBezTo>
                <a:cubicBezTo>
                  <a:pt x="12200" y="20288"/>
                  <a:pt x="12251" y="20225"/>
                  <a:pt x="12330" y="20149"/>
                </a:cubicBezTo>
                <a:cubicBezTo>
                  <a:pt x="12438" y="20045"/>
                  <a:pt x="12545" y="19943"/>
                  <a:pt x="12650" y="19843"/>
                </a:cubicBezTo>
                <a:cubicBezTo>
                  <a:pt x="12696" y="19800"/>
                  <a:pt x="12743" y="19736"/>
                  <a:pt x="12737" y="19670"/>
                </a:cubicBezTo>
                <a:cubicBezTo>
                  <a:pt x="12736" y="19666"/>
                  <a:pt x="12734" y="19661"/>
                  <a:pt x="12730" y="19658"/>
                </a:cubicBezTo>
                <a:cubicBezTo>
                  <a:pt x="12661" y="19595"/>
                  <a:pt x="12533" y="19673"/>
                  <a:pt x="12481" y="19724"/>
                </a:cubicBezTo>
                <a:cubicBezTo>
                  <a:pt x="12347" y="19856"/>
                  <a:pt x="12220" y="19979"/>
                  <a:pt x="12100" y="20093"/>
                </a:cubicBezTo>
                <a:cubicBezTo>
                  <a:pt x="12036" y="20155"/>
                  <a:pt x="12004" y="20231"/>
                  <a:pt x="12004" y="20322"/>
                </a:cubicBezTo>
                <a:cubicBezTo>
                  <a:pt x="12004" y="20483"/>
                  <a:pt x="12005" y="20644"/>
                  <a:pt x="12007" y="20805"/>
                </a:cubicBezTo>
                <a:cubicBezTo>
                  <a:pt x="12008" y="20869"/>
                  <a:pt x="11997" y="20925"/>
                  <a:pt x="11976" y="20973"/>
                </a:cubicBezTo>
                <a:cubicBezTo>
                  <a:pt x="11959" y="21009"/>
                  <a:pt x="11926" y="21052"/>
                  <a:pt x="11874" y="21101"/>
                </a:cubicBezTo>
                <a:cubicBezTo>
                  <a:pt x="11717" y="21250"/>
                  <a:pt x="11573" y="21387"/>
                  <a:pt x="11442" y="21512"/>
                </a:cubicBezTo>
                <a:cubicBezTo>
                  <a:pt x="11413" y="21539"/>
                  <a:pt x="11348" y="21599"/>
                  <a:pt x="11306" y="21577"/>
                </a:cubicBezTo>
                <a:cubicBezTo>
                  <a:pt x="11273" y="21559"/>
                  <a:pt x="11256" y="21533"/>
                  <a:pt x="11257" y="21497"/>
                </a:cubicBezTo>
                <a:cubicBezTo>
                  <a:pt x="11257" y="21352"/>
                  <a:pt x="11258" y="21199"/>
                  <a:pt x="11258" y="21040"/>
                </a:cubicBezTo>
                <a:cubicBezTo>
                  <a:pt x="11259" y="20955"/>
                  <a:pt x="11226" y="20882"/>
                  <a:pt x="11161" y="20819"/>
                </a:cubicBezTo>
                <a:cubicBezTo>
                  <a:pt x="10885" y="20557"/>
                  <a:pt x="10607" y="20289"/>
                  <a:pt x="10327" y="20014"/>
                </a:cubicBezTo>
                <a:cubicBezTo>
                  <a:pt x="10225" y="19914"/>
                  <a:pt x="10150" y="19848"/>
                  <a:pt x="9995" y="19853"/>
                </a:cubicBezTo>
                <a:cubicBezTo>
                  <a:pt x="9899" y="19855"/>
                  <a:pt x="9813" y="19855"/>
                  <a:pt x="9726" y="19809"/>
                </a:cubicBezTo>
                <a:cubicBezTo>
                  <a:pt x="9690" y="19790"/>
                  <a:pt x="9651" y="19759"/>
                  <a:pt x="9608" y="19715"/>
                </a:cubicBezTo>
                <a:cubicBezTo>
                  <a:pt x="9565" y="19671"/>
                  <a:pt x="9522" y="19627"/>
                  <a:pt x="9477" y="19584"/>
                </a:cubicBezTo>
                <a:cubicBezTo>
                  <a:pt x="9374" y="19483"/>
                  <a:pt x="9270" y="19392"/>
                  <a:pt x="9175" y="19290"/>
                </a:cubicBezTo>
                <a:cubicBezTo>
                  <a:pt x="9072" y="19179"/>
                  <a:pt x="9159" y="19098"/>
                  <a:pt x="9241" y="19019"/>
                </a:cubicBezTo>
                <a:cubicBezTo>
                  <a:pt x="9921" y="18367"/>
                  <a:pt x="10379" y="17926"/>
                  <a:pt x="10615" y="17694"/>
                </a:cubicBezTo>
                <a:cubicBezTo>
                  <a:pt x="10703" y="17608"/>
                  <a:pt x="10795" y="17562"/>
                  <a:pt x="10920" y="17565"/>
                </a:cubicBezTo>
                <a:cubicBezTo>
                  <a:pt x="10991" y="17566"/>
                  <a:pt x="11064" y="17567"/>
                  <a:pt x="11140" y="17566"/>
                </a:cubicBezTo>
                <a:cubicBezTo>
                  <a:pt x="11149" y="17566"/>
                  <a:pt x="11152" y="17562"/>
                  <a:pt x="11148" y="17553"/>
                </a:cubicBezTo>
                <a:close/>
                <a:moveTo>
                  <a:pt x="6203" y="2097"/>
                </a:moveTo>
                <a:cubicBezTo>
                  <a:pt x="6272" y="2164"/>
                  <a:pt x="6319" y="2249"/>
                  <a:pt x="6320" y="2344"/>
                </a:cubicBezTo>
                <a:cubicBezTo>
                  <a:pt x="6323" y="2532"/>
                  <a:pt x="6323" y="2720"/>
                  <a:pt x="6320" y="2907"/>
                </a:cubicBezTo>
                <a:cubicBezTo>
                  <a:pt x="6319" y="2998"/>
                  <a:pt x="6353" y="3079"/>
                  <a:pt x="6420" y="3141"/>
                </a:cubicBezTo>
                <a:cubicBezTo>
                  <a:pt x="6499" y="3216"/>
                  <a:pt x="6582" y="3295"/>
                  <a:pt x="6666" y="3380"/>
                </a:cubicBezTo>
                <a:cubicBezTo>
                  <a:pt x="6671" y="3385"/>
                  <a:pt x="6676" y="3386"/>
                  <a:pt x="6682" y="3384"/>
                </a:cubicBezTo>
                <a:cubicBezTo>
                  <a:pt x="6687" y="3383"/>
                  <a:pt x="6691" y="3378"/>
                  <a:pt x="6691" y="3373"/>
                </a:cubicBezTo>
                <a:cubicBezTo>
                  <a:pt x="6689" y="3326"/>
                  <a:pt x="6687" y="3277"/>
                  <a:pt x="6685" y="3227"/>
                </a:cubicBezTo>
                <a:cubicBezTo>
                  <a:pt x="6684" y="3173"/>
                  <a:pt x="6691" y="3133"/>
                  <a:pt x="6707" y="3106"/>
                </a:cubicBezTo>
                <a:cubicBezTo>
                  <a:pt x="6736" y="3060"/>
                  <a:pt x="6778" y="3035"/>
                  <a:pt x="6833" y="3032"/>
                </a:cubicBezTo>
                <a:cubicBezTo>
                  <a:pt x="6878" y="3029"/>
                  <a:pt x="6925" y="3028"/>
                  <a:pt x="6972" y="3031"/>
                </a:cubicBezTo>
                <a:cubicBezTo>
                  <a:pt x="7088" y="3036"/>
                  <a:pt x="7180" y="3008"/>
                  <a:pt x="7263" y="2928"/>
                </a:cubicBezTo>
                <a:cubicBezTo>
                  <a:pt x="7364" y="2832"/>
                  <a:pt x="7468" y="2733"/>
                  <a:pt x="7576" y="2629"/>
                </a:cubicBezTo>
                <a:cubicBezTo>
                  <a:pt x="7643" y="2564"/>
                  <a:pt x="7747" y="2536"/>
                  <a:pt x="7850" y="2537"/>
                </a:cubicBezTo>
                <a:cubicBezTo>
                  <a:pt x="7967" y="2539"/>
                  <a:pt x="8077" y="2540"/>
                  <a:pt x="8177" y="2539"/>
                </a:cubicBezTo>
                <a:cubicBezTo>
                  <a:pt x="8242" y="2539"/>
                  <a:pt x="8274" y="2506"/>
                  <a:pt x="8274" y="2438"/>
                </a:cubicBezTo>
                <a:cubicBezTo>
                  <a:pt x="8273" y="2238"/>
                  <a:pt x="8274" y="2033"/>
                  <a:pt x="8275" y="1825"/>
                </a:cubicBezTo>
                <a:cubicBezTo>
                  <a:pt x="8275" y="1775"/>
                  <a:pt x="8222" y="1746"/>
                  <a:pt x="8175" y="1746"/>
                </a:cubicBezTo>
                <a:cubicBezTo>
                  <a:pt x="8087" y="1746"/>
                  <a:pt x="7996" y="1745"/>
                  <a:pt x="7902" y="1745"/>
                </a:cubicBezTo>
                <a:cubicBezTo>
                  <a:pt x="7855" y="1745"/>
                  <a:pt x="7819" y="1736"/>
                  <a:pt x="7794" y="1718"/>
                </a:cubicBezTo>
                <a:cubicBezTo>
                  <a:pt x="7751" y="1687"/>
                  <a:pt x="7730" y="1647"/>
                  <a:pt x="7730" y="1599"/>
                </a:cubicBezTo>
                <a:cubicBezTo>
                  <a:pt x="7728" y="1182"/>
                  <a:pt x="7728" y="725"/>
                  <a:pt x="7730" y="228"/>
                </a:cubicBezTo>
                <a:cubicBezTo>
                  <a:pt x="7731" y="146"/>
                  <a:pt x="7734" y="69"/>
                  <a:pt x="7626" y="69"/>
                </a:cubicBezTo>
                <a:cubicBezTo>
                  <a:pt x="7519" y="70"/>
                  <a:pt x="7415" y="70"/>
                  <a:pt x="7315" y="69"/>
                </a:cubicBezTo>
                <a:cubicBezTo>
                  <a:pt x="7229" y="69"/>
                  <a:pt x="7146" y="102"/>
                  <a:pt x="7085" y="162"/>
                </a:cubicBezTo>
                <a:cubicBezTo>
                  <a:pt x="6937" y="307"/>
                  <a:pt x="6786" y="453"/>
                  <a:pt x="6631" y="602"/>
                </a:cubicBezTo>
                <a:cubicBezTo>
                  <a:pt x="6573" y="658"/>
                  <a:pt x="6488" y="694"/>
                  <a:pt x="6408" y="699"/>
                </a:cubicBezTo>
                <a:cubicBezTo>
                  <a:pt x="6367" y="701"/>
                  <a:pt x="6328" y="702"/>
                  <a:pt x="6290" y="702"/>
                </a:cubicBezTo>
                <a:cubicBezTo>
                  <a:pt x="5989" y="700"/>
                  <a:pt x="5708" y="700"/>
                  <a:pt x="5448" y="702"/>
                </a:cubicBezTo>
                <a:cubicBezTo>
                  <a:pt x="5391" y="702"/>
                  <a:pt x="5345" y="721"/>
                  <a:pt x="5342" y="782"/>
                </a:cubicBezTo>
                <a:cubicBezTo>
                  <a:pt x="5337" y="925"/>
                  <a:pt x="5338" y="1054"/>
                  <a:pt x="5344" y="1170"/>
                </a:cubicBezTo>
                <a:cubicBezTo>
                  <a:pt x="5350" y="1292"/>
                  <a:pt x="5433" y="1356"/>
                  <a:pt x="5514" y="1434"/>
                </a:cubicBezTo>
                <a:cubicBezTo>
                  <a:pt x="5742" y="1653"/>
                  <a:pt x="5971" y="1874"/>
                  <a:pt x="6203" y="2097"/>
                </a:cubicBezTo>
                <a:close/>
                <a:moveTo>
                  <a:pt x="12823" y="1703"/>
                </a:moveTo>
                <a:cubicBezTo>
                  <a:pt x="12724" y="1708"/>
                  <a:pt x="12631" y="1645"/>
                  <a:pt x="12632" y="1542"/>
                </a:cubicBezTo>
                <a:cubicBezTo>
                  <a:pt x="12635" y="1378"/>
                  <a:pt x="12636" y="1190"/>
                  <a:pt x="12636" y="980"/>
                </a:cubicBezTo>
                <a:cubicBezTo>
                  <a:pt x="12636" y="877"/>
                  <a:pt x="12622" y="801"/>
                  <a:pt x="12548" y="729"/>
                </a:cubicBezTo>
                <a:cubicBezTo>
                  <a:pt x="12481" y="663"/>
                  <a:pt x="12412" y="598"/>
                  <a:pt x="12339" y="531"/>
                </a:cubicBezTo>
                <a:cubicBezTo>
                  <a:pt x="12297" y="493"/>
                  <a:pt x="12256" y="493"/>
                  <a:pt x="12215" y="531"/>
                </a:cubicBezTo>
                <a:cubicBezTo>
                  <a:pt x="12117" y="622"/>
                  <a:pt x="12019" y="715"/>
                  <a:pt x="11923" y="808"/>
                </a:cubicBezTo>
                <a:cubicBezTo>
                  <a:pt x="11874" y="856"/>
                  <a:pt x="11844" y="907"/>
                  <a:pt x="11833" y="960"/>
                </a:cubicBezTo>
                <a:cubicBezTo>
                  <a:pt x="11822" y="1015"/>
                  <a:pt x="11833" y="1075"/>
                  <a:pt x="11821" y="1131"/>
                </a:cubicBezTo>
                <a:cubicBezTo>
                  <a:pt x="11795" y="1245"/>
                  <a:pt x="11732" y="1297"/>
                  <a:pt x="11627" y="1397"/>
                </a:cubicBezTo>
                <a:cubicBezTo>
                  <a:pt x="11548" y="1473"/>
                  <a:pt x="11469" y="1549"/>
                  <a:pt x="11389" y="1625"/>
                </a:cubicBezTo>
                <a:cubicBezTo>
                  <a:pt x="11337" y="1675"/>
                  <a:pt x="11295" y="1708"/>
                  <a:pt x="11264" y="1725"/>
                </a:cubicBezTo>
                <a:cubicBezTo>
                  <a:pt x="11213" y="1751"/>
                  <a:pt x="11156" y="1765"/>
                  <a:pt x="11094" y="1765"/>
                </a:cubicBezTo>
                <a:cubicBezTo>
                  <a:pt x="10901" y="1766"/>
                  <a:pt x="10713" y="1766"/>
                  <a:pt x="10529" y="1764"/>
                </a:cubicBezTo>
                <a:cubicBezTo>
                  <a:pt x="10513" y="1764"/>
                  <a:pt x="10511" y="1770"/>
                  <a:pt x="10522" y="1781"/>
                </a:cubicBezTo>
                <a:cubicBezTo>
                  <a:pt x="10982" y="2220"/>
                  <a:pt x="11443" y="2665"/>
                  <a:pt x="11907" y="3115"/>
                </a:cubicBezTo>
                <a:cubicBezTo>
                  <a:pt x="11983" y="3189"/>
                  <a:pt x="12033" y="3166"/>
                  <a:pt x="12100" y="3101"/>
                </a:cubicBezTo>
                <a:cubicBezTo>
                  <a:pt x="12350" y="2854"/>
                  <a:pt x="12623" y="2594"/>
                  <a:pt x="12886" y="2341"/>
                </a:cubicBezTo>
                <a:cubicBezTo>
                  <a:pt x="12958" y="2270"/>
                  <a:pt x="13000" y="2213"/>
                  <a:pt x="13004" y="2118"/>
                </a:cubicBezTo>
                <a:cubicBezTo>
                  <a:pt x="13008" y="2021"/>
                  <a:pt x="13010" y="1912"/>
                  <a:pt x="13008" y="1793"/>
                </a:cubicBezTo>
                <a:cubicBezTo>
                  <a:pt x="13006" y="1687"/>
                  <a:pt x="12896" y="1700"/>
                  <a:pt x="12823" y="1703"/>
                </a:cubicBezTo>
                <a:close/>
                <a:moveTo>
                  <a:pt x="8422" y="6256"/>
                </a:moveTo>
                <a:cubicBezTo>
                  <a:pt x="8420" y="6169"/>
                  <a:pt x="8467" y="6081"/>
                  <a:pt x="8528" y="6025"/>
                </a:cubicBezTo>
                <a:cubicBezTo>
                  <a:pt x="8810" y="5765"/>
                  <a:pt x="9106" y="5492"/>
                  <a:pt x="9417" y="5207"/>
                </a:cubicBezTo>
                <a:cubicBezTo>
                  <a:pt x="9464" y="5164"/>
                  <a:pt x="9496" y="5119"/>
                  <a:pt x="9514" y="5073"/>
                </a:cubicBezTo>
                <a:cubicBezTo>
                  <a:pt x="9529" y="5036"/>
                  <a:pt x="9536" y="4991"/>
                  <a:pt x="9536" y="4938"/>
                </a:cubicBezTo>
                <a:cubicBezTo>
                  <a:pt x="9536" y="4679"/>
                  <a:pt x="9536" y="4436"/>
                  <a:pt x="9535" y="4212"/>
                </a:cubicBezTo>
                <a:cubicBezTo>
                  <a:pt x="9535" y="4139"/>
                  <a:pt x="9511" y="4050"/>
                  <a:pt x="9456" y="3997"/>
                </a:cubicBezTo>
                <a:cubicBezTo>
                  <a:pt x="9100" y="3654"/>
                  <a:pt x="8748" y="3315"/>
                  <a:pt x="8399" y="2981"/>
                </a:cubicBezTo>
                <a:cubicBezTo>
                  <a:pt x="8317" y="2902"/>
                  <a:pt x="8274" y="2804"/>
                  <a:pt x="8273" y="2691"/>
                </a:cubicBezTo>
                <a:cubicBezTo>
                  <a:pt x="8272" y="2635"/>
                  <a:pt x="8244" y="2606"/>
                  <a:pt x="8188" y="2606"/>
                </a:cubicBezTo>
                <a:cubicBezTo>
                  <a:pt x="8088" y="2605"/>
                  <a:pt x="7978" y="2604"/>
                  <a:pt x="7857" y="2604"/>
                </a:cubicBezTo>
                <a:cubicBezTo>
                  <a:pt x="7743" y="2603"/>
                  <a:pt x="7665" y="2637"/>
                  <a:pt x="7589" y="2712"/>
                </a:cubicBezTo>
                <a:cubicBezTo>
                  <a:pt x="7506" y="2794"/>
                  <a:pt x="7422" y="2876"/>
                  <a:pt x="7336" y="2960"/>
                </a:cubicBezTo>
                <a:cubicBezTo>
                  <a:pt x="7255" y="3040"/>
                  <a:pt x="7166" y="3086"/>
                  <a:pt x="7071" y="3097"/>
                </a:cubicBezTo>
                <a:cubicBezTo>
                  <a:pt x="6992" y="3107"/>
                  <a:pt x="6902" y="3089"/>
                  <a:pt x="6823" y="3102"/>
                </a:cubicBezTo>
                <a:cubicBezTo>
                  <a:pt x="6777" y="3110"/>
                  <a:pt x="6754" y="3138"/>
                  <a:pt x="6755" y="3187"/>
                </a:cubicBezTo>
                <a:cubicBezTo>
                  <a:pt x="6756" y="3248"/>
                  <a:pt x="6756" y="3309"/>
                  <a:pt x="6756" y="3371"/>
                </a:cubicBezTo>
                <a:cubicBezTo>
                  <a:pt x="6756" y="3402"/>
                  <a:pt x="6744" y="3426"/>
                  <a:pt x="6720" y="3441"/>
                </a:cubicBezTo>
                <a:cubicBezTo>
                  <a:pt x="6682" y="3467"/>
                  <a:pt x="6633" y="3438"/>
                  <a:pt x="6604" y="3410"/>
                </a:cubicBezTo>
                <a:cubicBezTo>
                  <a:pt x="6515" y="3326"/>
                  <a:pt x="6430" y="3244"/>
                  <a:pt x="6348" y="3165"/>
                </a:cubicBezTo>
                <a:cubicBezTo>
                  <a:pt x="6282" y="3101"/>
                  <a:pt x="6253" y="3007"/>
                  <a:pt x="6254" y="2915"/>
                </a:cubicBezTo>
                <a:cubicBezTo>
                  <a:pt x="6256" y="2743"/>
                  <a:pt x="6258" y="2561"/>
                  <a:pt x="6258" y="2369"/>
                </a:cubicBezTo>
                <a:cubicBezTo>
                  <a:pt x="6258" y="2292"/>
                  <a:pt x="6231" y="2226"/>
                  <a:pt x="6176" y="2170"/>
                </a:cubicBezTo>
                <a:cubicBezTo>
                  <a:pt x="6063" y="2054"/>
                  <a:pt x="5906" y="1903"/>
                  <a:pt x="5707" y="1715"/>
                </a:cubicBezTo>
                <a:cubicBezTo>
                  <a:pt x="5663" y="1674"/>
                  <a:pt x="5619" y="1674"/>
                  <a:pt x="5574" y="1717"/>
                </a:cubicBezTo>
                <a:cubicBezTo>
                  <a:pt x="5380" y="1903"/>
                  <a:pt x="5187" y="2089"/>
                  <a:pt x="4995" y="2275"/>
                </a:cubicBezTo>
                <a:cubicBezTo>
                  <a:pt x="4921" y="2347"/>
                  <a:pt x="4830" y="2383"/>
                  <a:pt x="4724" y="2382"/>
                </a:cubicBezTo>
                <a:cubicBezTo>
                  <a:pt x="4593" y="2382"/>
                  <a:pt x="4456" y="2382"/>
                  <a:pt x="4310" y="2384"/>
                </a:cubicBezTo>
                <a:cubicBezTo>
                  <a:pt x="4193" y="2385"/>
                  <a:pt x="4079" y="2363"/>
                  <a:pt x="4003" y="2290"/>
                </a:cubicBezTo>
                <a:cubicBezTo>
                  <a:pt x="3866" y="2157"/>
                  <a:pt x="3725" y="2022"/>
                  <a:pt x="3580" y="1886"/>
                </a:cubicBezTo>
                <a:cubicBezTo>
                  <a:pt x="3518" y="1828"/>
                  <a:pt x="3462" y="1791"/>
                  <a:pt x="3380" y="1791"/>
                </a:cubicBezTo>
                <a:cubicBezTo>
                  <a:pt x="3063" y="1793"/>
                  <a:pt x="2762" y="1793"/>
                  <a:pt x="2476" y="1791"/>
                </a:cubicBezTo>
                <a:cubicBezTo>
                  <a:pt x="2365" y="1790"/>
                  <a:pt x="2340" y="1816"/>
                  <a:pt x="2340" y="1920"/>
                </a:cubicBezTo>
                <a:cubicBezTo>
                  <a:pt x="2339" y="2888"/>
                  <a:pt x="2340" y="3905"/>
                  <a:pt x="2340" y="4972"/>
                </a:cubicBezTo>
                <a:cubicBezTo>
                  <a:pt x="2340" y="5056"/>
                  <a:pt x="2355" y="5140"/>
                  <a:pt x="2264" y="5190"/>
                </a:cubicBezTo>
                <a:cubicBezTo>
                  <a:pt x="2237" y="5206"/>
                  <a:pt x="2201" y="5213"/>
                  <a:pt x="2158" y="5213"/>
                </a:cubicBezTo>
                <a:cubicBezTo>
                  <a:pt x="1847" y="5211"/>
                  <a:pt x="1527" y="5211"/>
                  <a:pt x="1196" y="5213"/>
                </a:cubicBezTo>
                <a:cubicBezTo>
                  <a:pt x="1104" y="5213"/>
                  <a:pt x="1029" y="5248"/>
                  <a:pt x="960" y="5314"/>
                </a:cubicBezTo>
                <a:cubicBezTo>
                  <a:pt x="706" y="5561"/>
                  <a:pt x="438" y="5820"/>
                  <a:pt x="157" y="6091"/>
                </a:cubicBezTo>
                <a:cubicBezTo>
                  <a:pt x="104" y="6142"/>
                  <a:pt x="75" y="6216"/>
                  <a:pt x="74" y="6291"/>
                </a:cubicBezTo>
                <a:cubicBezTo>
                  <a:pt x="72" y="6502"/>
                  <a:pt x="70" y="6723"/>
                  <a:pt x="70" y="6952"/>
                </a:cubicBezTo>
                <a:cubicBezTo>
                  <a:pt x="70" y="7021"/>
                  <a:pt x="108" y="7056"/>
                  <a:pt x="183" y="7056"/>
                </a:cubicBezTo>
                <a:cubicBezTo>
                  <a:pt x="388" y="7055"/>
                  <a:pt x="595" y="7056"/>
                  <a:pt x="803" y="7057"/>
                </a:cubicBezTo>
                <a:cubicBezTo>
                  <a:pt x="1284" y="7060"/>
                  <a:pt x="1800" y="7061"/>
                  <a:pt x="2352" y="7058"/>
                </a:cubicBezTo>
                <a:cubicBezTo>
                  <a:pt x="2536" y="7058"/>
                  <a:pt x="2743" y="7044"/>
                  <a:pt x="2912" y="7058"/>
                </a:cubicBezTo>
                <a:cubicBezTo>
                  <a:pt x="2998" y="7065"/>
                  <a:pt x="3068" y="7094"/>
                  <a:pt x="3120" y="7144"/>
                </a:cubicBezTo>
                <a:cubicBezTo>
                  <a:pt x="3326" y="7341"/>
                  <a:pt x="3518" y="7526"/>
                  <a:pt x="3697" y="7699"/>
                </a:cubicBezTo>
                <a:cubicBezTo>
                  <a:pt x="3770" y="7769"/>
                  <a:pt x="3869" y="7856"/>
                  <a:pt x="3955" y="7944"/>
                </a:cubicBezTo>
                <a:cubicBezTo>
                  <a:pt x="4023" y="8014"/>
                  <a:pt x="4107" y="8086"/>
                  <a:pt x="4201" y="8088"/>
                </a:cubicBezTo>
                <a:cubicBezTo>
                  <a:pt x="4309" y="8090"/>
                  <a:pt x="4425" y="8090"/>
                  <a:pt x="4548" y="8089"/>
                </a:cubicBezTo>
                <a:cubicBezTo>
                  <a:pt x="4687" y="8088"/>
                  <a:pt x="4753" y="8014"/>
                  <a:pt x="4842" y="7927"/>
                </a:cubicBezTo>
                <a:cubicBezTo>
                  <a:pt x="5148" y="7632"/>
                  <a:pt x="5481" y="7311"/>
                  <a:pt x="5842" y="6965"/>
                </a:cubicBezTo>
                <a:cubicBezTo>
                  <a:pt x="5912" y="6898"/>
                  <a:pt x="5997" y="6866"/>
                  <a:pt x="6079" y="6943"/>
                </a:cubicBezTo>
                <a:cubicBezTo>
                  <a:pt x="6205" y="7059"/>
                  <a:pt x="6327" y="7176"/>
                  <a:pt x="6446" y="7293"/>
                </a:cubicBezTo>
                <a:cubicBezTo>
                  <a:pt x="6472" y="7319"/>
                  <a:pt x="6512" y="7340"/>
                  <a:pt x="6566" y="7357"/>
                </a:cubicBezTo>
                <a:cubicBezTo>
                  <a:pt x="6615" y="7372"/>
                  <a:pt x="6667" y="7365"/>
                  <a:pt x="6717" y="7364"/>
                </a:cubicBezTo>
                <a:cubicBezTo>
                  <a:pt x="6755" y="7363"/>
                  <a:pt x="6793" y="7363"/>
                  <a:pt x="6832" y="7366"/>
                </a:cubicBezTo>
                <a:cubicBezTo>
                  <a:pt x="6936" y="7372"/>
                  <a:pt x="7040" y="7362"/>
                  <a:pt x="7144" y="7363"/>
                </a:cubicBezTo>
                <a:cubicBezTo>
                  <a:pt x="7485" y="7366"/>
                  <a:pt x="7876" y="7367"/>
                  <a:pt x="8317" y="7365"/>
                </a:cubicBezTo>
                <a:cubicBezTo>
                  <a:pt x="8378" y="7365"/>
                  <a:pt x="8425" y="7331"/>
                  <a:pt x="8424" y="7267"/>
                </a:cubicBezTo>
                <a:cubicBezTo>
                  <a:pt x="8424" y="7175"/>
                  <a:pt x="8423" y="7090"/>
                  <a:pt x="8424" y="7012"/>
                </a:cubicBezTo>
                <a:cubicBezTo>
                  <a:pt x="8427" y="6763"/>
                  <a:pt x="8426" y="6511"/>
                  <a:pt x="8422" y="6256"/>
                </a:cubicBezTo>
                <a:close/>
                <a:moveTo>
                  <a:pt x="9500" y="3946"/>
                </a:moveTo>
                <a:cubicBezTo>
                  <a:pt x="9561" y="4005"/>
                  <a:pt x="9597" y="4096"/>
                  <a:pt x="9597" y="4177"/>
                </a:cubicBezTo>
                <a:cubicBezTo>
                  <a:pt x="9597" y="4441"/>
                  <a:pt x="9598" y="4686"/>
                  <a:pt x="9600" y="4913"/>
                </a:cubicBezTo>
                <a:cubicBezTo>
                  <a:pt x="9601" y="5015"/>
                  <a:pt x="9588" y="5133"/>
                  <a:pt x="9513" y="5206"/>
                </a:cubicBezTo>
                <a:cubicBezTo>
                  <a:pt x="9427" y="5290"/>
                  <a:pt x="9331" y="5379"/>
                  <a:pt x="9225" y="5473"/>
                </a:cubicBezTo>
                <a:cubicBezTo>
                  <a:pt x="9002" y="5669"/>
                  <a:pt x="8787" y="5875"/>
                  <a:pt x="8575" y="6073"/>
                </a:cubicBezTo>
                <a:cubicBezTo>
                  <a:pt x="8523" y="6122"/>
                  <a:pt x="8496" y="6178"/>
                  <a:pt x="8494" y="6240"/>
                </a:cubicBezTo>
                <a:cubicBezTo>
                  <a:pt x="8491" y="6355"/>
                  <a:pt x="8489" y="6458"/>
                  <a:pt x="8490" y="6550"/>
                </a:cubicBezTo>
                <a:cubicBezTo>
                  <a:pt x="8491" y="6705"/>
                  <a:pt x="8484" y="6787"/>
                  <a:pt x="8587" y="6886"/>
                </a:cubicBezTo>
                <a:cubicBezTo>
                  <a:pt x="8899" y="7187"/>
                  <a:pt x="9221" y="7497"/>
                  <a:pt x="9553" y="7819"/>
                </a:cubicBezTo>
                <a:cubicBezTo>
                  <a:pt x="9612" y="7876"/>
                  <a:pt x="9684" y="7900"/>
                  <a:pt x="9773" y="7900"/>
                </a:cubicBezTo>
                <a:cubicBezTo>
                  <a:pt x="10813" y="7902"/>
                  <a:pt x="11874" y="7902"/>
                  <a:pt x="12957" y="7901"/>
                </a:cubicBezTo>
                <a:cubicBezTo>
                  <a:pt x="13037" y="7901"/>
                  <a:pt x="13112" y="7876"/>
                  <a:pt x="13169" y="7823"/>
                </a:cubicBezTo>
                <a:cubicBezTo>
                  <a:pt x="13260" y="7737"/>
                  <a:pt x="13381" y="7622"/>
                  <a:pt x="13531" y="7477"/>
                </a:cubicBezTo>
                <a:cubicBezTo>
                  <a:pt x="13593" y="7417"/>
                  <a:pt x="13624" y="7346"/>
                  <a:pt x="13623" y="7265"/>
                </a:cubicBezTo>
                <a:cubicBezTo>
                  <a:pt x="13622" y="7080"/>
                  <a:pt x="13622" y="6885"/>
                  <a:pt x="13622" y="6680"/>
                </a:cubicBezTo>
                <a:cubicBezTo>
                  <a:pt x="13622" y="6586"/>
                  <a:pt x="13657" y="6506"/>
                  <a:pt x="13727" y="6439"/>
                </a:cubicBezTo>
                <a:cubicBezTo>
                  <a:pt x="13781" y="6387"/>
                  <a:pt x="13832" y="6337"/>
                  <a:pt x="13879" y="6288"/>
                </a:cubicBezTo>
                <a:cubicBezTo>
                  <a:pt x="13941" y="6223"/>
                  <a:pt x="13971" y="6148"/>
                  <a:pt x="13969" y="6061"/>
                </a:cubicBezTo>
                <a:cubicBezTo>
                  <a:pt x="13966" y="5939"/>
                  <a:pt x="13966" y="5820"/>
                  <a:pt x="13969" y="5702"/>
                </a:cubicBezTo>
                <a:cubicBezTo>
                  <a:pt x="13971" y="5648"/>
                  <a:pt x="13969" y="5592"/>
                  <a:pt x="13966" y="5536"/>
                </a:cubicBezTo>
                <a:cubicBezTo>
                  <a:pt x="13958" y="5423"/>
                  <a:pt x="13960" y="5300"/>
                  <a:pt x="14035" y="5214"/>
                </a:cubicBezTo>
                <a:cubicBezTo>
                  <a:pt x="14062" y="5183"/>
                  <a:pt x="14092" y="5151"/>
                  <a:pt x="14126" y="5119"/>
                </a:cubicBezTo>
                <a:cubicBezTo>
                  <a:pt x="14274" y="4976"/>
                  <a:pt x="14428" y="4829"/>
                  <a:pt x="14588" y="4677"/>
                </a:cubicBezTo>
                <a:cubicBezTo>
                  <a:pt x="14645" y="4623"/>
                  <a:pt x="14675" y="4556"/>
                  <a:pt x="14678" y="4475"/>
                </a:cubicBezTo>
                <a:cubicBezTo>
                  <a:pt x="14681" y="4384"/>
                  <a:pt x="14680" y="4293"/>
                  <a:pt x="14676" y="4202"/>
                </a:cubicBezTo>
                <a:cubicBezTo>
                  <a:pt x="14672" y="4090"/>
                  <a:pt x="14697" y="3997"/>
                  <a:pt x="14775" y="3918"/>
                </a:cubicBezTo>
                <a:cubicBezTo>
                  <a:pt x="14936" y="3757"/>
                  <a:pt x="15104" y="3594"/>
                  <a:pt x="15279" y="3430"/>
                </a:cubicBezTo>
                <a:cubicBezTo>
                  <a:pt x="15322" y="3390"/>
                  <a:pt x="15326" y="3349"/>
                  <a:pt x="15291" y="3306"/>
                </a:cubicBezTo>
                <a:cubicBezTo>
                  <a:pt x="15210" y="3208"/>
                  <a:pt x="15083" y="3108"/>
                  <a:pt x="14983" y="3006"/>
                </a:cubicBezTo>
                <a:cubicBezTo>
                  <a:pt x="14907" y="2928"/>
                  <a:pt x="14833" y="2857"/>
                  <a:pt x="14713" y="2857"/>
                </a:cubicBezTo>
                <a:cubicBezTo>
                  <a:pt x="14349" y="2857"/>
                  <a:pt x="14044" y="2858"/>
                  <a:pt x="13798" y="2860"/>
                </a:cubicBezTo>
                <a:cubicBezTo>
                  <a:pt x="13699" y="2861"/>
                  <a:pt x="13617" y="2833"/>
                  <a:pt x="13552" y="2776"/>
                </a:cubicBezTo>
                <a:cubicBezTo>
                  <a:pt x="13469" y="2704"/>
                  <a:pt x="13343" y="2584"/>
                  <a:pt x="13173" y="2414"/>
                </a:cubicBezTo>
                <a:cubicBezTo>
                  <a:pt x="13129" y="2370"/>
                  <a:pt x="13100" y="2344"/>
                  <a:pt x="13085" y="2335"/>
                </a:cubicBezTo>
                <a:cubicBezTo>
                  <a:pt x="13047" y="2313"/>
                  <a:pt x="13004" y="2325"/>
                  <a:pt x="12955" y="2372"/>
                </a:cubicBezTo>
                <a:cubicBezTo>
                  <a:pt x="12674" y="2643"/>
                  <a:pt x="12389" y="2917"/>
                  <a:pt x="12100" y="3195"/>
                </a:cubicBezTo>
                <a:cubicBezTo>
                  <a:pt x="12055" y="3238"/>
                  <a:pt x="12005" y="3253"/>
                  <a:pt x="11950" y="3242"/>
                </a:cubicBezTo>
                <a:cubicBezTo>
                  <a:pt x="11921" y="3236"/>
                  <a:pt x="11889" y="3215"/>
                  <a:pt x="11854" y="3181"/>
                </a:cubicBezTo>
                <a:cubicBezTo>
                  <a:pt x="11819" y="3147"/>
                  <a:pt x="11782" y="3111"/>
                  <a:pt x="11744" y="3075"/>
                </a:cubicBezTo>
                <a:cubicBezTo>
                  <a:pt x="11306" y="2655"/>
                  <a:pt x="10888" y="2253"/>
                  <a:pt x="10490" y="1868"/>
                </a:cubicBezTo>
                <a:cubicBezTo>
                  <a:pt x="10473" y="1852"/>
                  <a:pt x="10457" y="1835"/>
                  <a:pt x="10443" y="1818"/>
                </a:cubicBezTo>
                <a:cubicBezTo>
                  <a:pt x="10406" y="1776"/>
                  <a:pt x="10358" y="1754"/>
                  <a:pt x="10298" y="1752"/>
                </a:cubicBezTo>
                <a:cubicBezTo>
                  <a:pt x="10200" y="1749"/>
                  <a:pt x="10095" y="1747"/>
                  <a:pt x="9984" y="1747"/>
                </a:cubicBezTo>
                <a:cubicBezTo>
                  <a:pt x="9439" y="1744"/>
                  <a:pt x="8924" y="1744"/>
                  <a:pt x="8438" y="1747"/>
                </a:cubicBezTo>
                <a:cubicBezTo>
                  <a:pt x="8399" y="1747"/>
                  <a:pt x="8371" y="1762"/>
                  <a:pt x="8355" y="1792"/>
                </a:cubicBezTo>
                <a:cubicBezTo>
                  <a:pt x="8346" y="1810"/>
                  <a:pt x="8341" y="1837"/>
                  <a:pt x="8342" y="1874"/>
                </a:cubicBezTo>
                <a:cubicBezTo>
                  <a:pt x="8345" y="2100"/>
                  <a:pt x="8346" y="2323"/>
                  <a:pt x="8342" y="2546"/>
                </a:cubicBezTo>
                <a:cubicBezTo>
                  <a:pt x="8341" y="2637"/>
                  <a:pt x="8342" y="2701"/>
                  <a:pt x="8346" y="2741"/>
                </a:cubicBezTo>
                <a:cubicBezTo>
                  <a:pt x="8354" y="2809"/>
                  <a:pt x="8383" y="2868"/>
                  <a:pt x="8433" y="2916"/>
                </a:cubicBezTo>
                <a:cubicBezTo>
                  <a:pt x="8788" y="3259"/>
                  <a:pt x="9143" y="3602"/>
                  <a:pt x="9500" y="3946"/>
                </a:cubicBezTo>
                <a:close/>
                <a:moveTo>
                  <a:pt x="14298" y="5628"/>
                </a:moveTo>
                <a:cubicBezTo>
                  <a:pt x="14404" y="5629"/>
                  <a:pt x="14466" y="5700"/>
                  <a:pt x="14466" y="5798"/>
                </a:cubicBezTo>
                <a:cubicBezTo>
                  <a:pt x="14467" y="6013"/>
                  <a:pt x="14465" y="6220"/>
                  <a:pt x="14462" y="6419"/>
                </a:cubicBezTo>
                <a:cubicBezTo>
                  <a:pt x="14461" y="6497"/>
                  <a:pt x="14480" y="6564"/>
                  <a:pt x="14530" y="6620"/>
                </a:cubicBezTo>
                <a:cubicBezTo>
                  <a:pt x="14595" y="6691"/>
                  <a:pt x="14679" y="6773"/>
                  <a:pt x="14780" y="6866"/>
                </a:cubicBezTo>
                <a:cubicBezTo>
                  <a:pt x="14870" y="6947"/>
                  <a:pt x="14935" y="7032"/>
                  <a:pt x="14938" y="7155"/>
                </a:cubicBezTo>
                <a:cubicBezTo>
                  <a:pt x="14940" y="7250"/>
                  <a:pt x="14941" y="7347"/>
                  <a:pt x="14938" y="7444"/>
                </a:cubicBezTo>
                <a:cubicBezTo>
                  <a:pt x="14936" y="7547"/>
                  <a:pt x="14961" y="7637"/>
                  <a:pt x="15033" y="7705"/>
                </a:cubicBezTo>
                <a:cubicBezTo>
                  <a:pt x="15104" y="7774"/>
                  <a:pt x="15170" y="7839"/>
                  <a:pt x="15230" y="7901"/>
                </a:cubicBezTo>
                <a:cubicBezTo>
                  <a:pt x="15312" y="7986"/>
                  <a:pt x="15401" y="8065"/>
                  <a:pt x="15482" y="8151"/>
                </a:cubicBezTo>
                <a:cubicBezTo>
                  <a:pt x="15486" y="8155"/>
                  <a:pt x="15492" y="8155"/>
                  <a:pt x="15495" y="8152"/>
                </a:cubicBezTo>
                <a:cubicBezTo>
                  <a:pt x="15497" y="8150"/>
                  <a:pt x="15498" y="8148"/>
                  <a:pt x="15498" y="8146"/>
                </a:cubicBezTo>
                <a:cubicBezTo>
                  <a:pt x="15502" y="8110"/>
                  <a:pt x="15496" y="8075"/>
                  <a:pt x="15496" y="8039"/>
                </a:cubicBezTo>
                <a:cubicBezTo>
                  <a:pt x="15494" y="7748"/>
                  <a:pt x="15494" y="7458"/>
                  <a:pt x="15497" y="7170"/>
                </a:cubicBezTo>
                <a:cubicBezTo>
                  <a:pt x="15498" y="7077"/>
                  <a:pt x="15529" y="7000"/>
                  <a:pt x="15590" y="6937"/>
                </a:cubicBezTo>
                <a:cubicBezTo>
                  <a:pt x="15782" y="6739"/>
                  <a:pt x="16002" y="6543"/>
                  <a:pt x="16205" y="6342"/>
                </a:cubicBezTo>
                <a:cubicBezTo>
                  <a:pt x="16343" y="6205"/>
                  <a:pt x="16492" y="6070"/>
                  <a:pt x="16628" y="5937"/>
                </a:cubicBezTo>
                <a:cubicBezTo>
                  <a:pt x="16690" y="5875"/>
                  <a:pt x="16754" y="5812"/>
                  <a:pt x="16819" y="5747"/>
                </a:cubicBezTo>
                <a:cubicBezTo>
                  <a:pt x="16875" y="5691"/>
                  <a:pt x="16903" y="5627"/>
                  <a:pt x="16903" y="5555"/>
                </a:cubicBezTo>
                <a:cubicBezTo>
                  <a:pt x="16903" y="5469"/>
                  <a:pt x="16901" y="5379"/>
                  <a:pt x="16899" y="5285"/>
                </a:cubicBezTo>
                <a:cubicBezTo>
                  <a:pt x="16897" y="5207"/>
                  <a:pt x="16902" y="5146"/>
                  <a:pt x="16915" y="5102"/>
                </a:cubicBezTo>
                <a:cubicBezTo>
                  <a:pt x="16937" y="5031"/>
                  <a:pt x="16974" y="4971"/>
                  <a:pt x="17027" y="4921"/>
                </a:cubicBezTo>
                <a:cubicBezTo>
                  <a:pt x="17140" y="4816"/>
                  <a:pt x="17261" y="4698"/>
                  <a:pt x="17392" y="4569"/>
                </a:cubicBezTo>
                <a:cubicBezTo>
                  <a:pt x="17475" y="4488"/>
                  <a:pt x="17523" y="4376"/>
                  <a:pt x="17467" y="4268"/>
                </a:cubicBezTo>
                <a:cubicBezTo>
                  <a:pt x="17430" y="4196"/>
                  <a:pt x="17368" y="4135"/>
                  <a:pt x="17314" y="4074"/>
                </a:cubicBezTo>
                <a:cubicBezTo>
                  <a:pt x="17230" y="3980"/>
                  <a:pt x="17125" y="3969"/>
                  <a:pt x="17003" y="3970"/>
                </a:cubicBezTo>
                <a:cubicBezTo>
                  <a:pt x="16787" y="3972"/>
                  <a:pt x="16577" y="3974"/>
                  <a:pt x="16373" y="3975"/>
                </a:cubicBezTo>
                <a:cubicBezTo>
                  <a:pt x="16253" y="3976"/>
                  <a:pt x="16152" y="3931"/>
                  <a:pt x="16069" y="3847"/>
                </a:cubicBezTo>
                <a:cubicBezTo>
                  <a:pt x="15955" y="3731"/>
                  <a:pt x="15835" y="3614"/>
                  <a:pt x="15708" y="3496"/>
                </a:cubicBezTo>
                <a:cubicBezTo>
                  <a:pt x="15584" y="3380"/>
                  <a:pt x="15444" y="3372"/>
                  <a:pt x="15320" y="3492"/>
                </a:cubicBezTo>
                <a:cubicBezTo>
                  <a:pt x="15158" y="3649"/>
                  <a:pt x="15000" y="3801"/>
                  <a:pt x="14846" y="3947"/>
                </a:cubicBezTo>
                <a:cubicBezTo>
                  <a:pt x="14785" y="4005"/>
                  <a:pt x="14753" y="4071"/>
                  <a:pt x="14748" y="4146"/>
                </a:cubicBezTo>
                <a:cubicBezTo>
                  <a:pt x="14743" y="4229"/>
                  <a:pt x="14743" y="4325"/>
                  <a:pt x="14746" y="4434"/>
                </a:cubicBezTo>
                <a:cubicBezTo>
                  <a:pt x="14748" y="4495"/>
                  <a:pt x="14743" y="4542"/>
                  <a:pt x="14732" y="4575"/>
                </a:cubicBezTo>
                <a:cubicBezTo>
                  <a:pt x="14700" y="4671"/>
                  <a:pt x="14644" y="4724"/>
                  <a:pt x="14565" y="4800"/>
                </a:cubicBezTo>
                <a:cubicBezTo>
                  <a:pt x="14429" y="4932"/>
                  <a:pt x="14293" y="5062"/>
                  <a:pt x="14156" y="5192"/>
                </a:cubicBezTo>
                <a:cubicBezTo>
                  <a:pt x="14119" y="5227"/>
                  <a:pt x="14094" y="5255"/>
                  <a:pt x="14080" y="5276"/>
                </a:cubicBezTo>
                <a:cubicBezTo>
                  <a:pt x="14032" y="5352"/>
                  <a:pt x="14031" y="5434"/>
                  <a:pt x="14032" y="5524"/>
                </a:cubicBezTo>
                <a:cubicBezTo>
                  <a:pt x="14033" y="5587"/>
                  <a:pt x="14058" y="5626"/>
                  <a:pt x="14131" y="5627"/>
                </a:cubicBezTo>
                <a:cubicBezTo>
                  <a:pt x="14190" y="5628"/>
                  <a:pt x="14245" y="5628"/>
                  <a:pt x="14298" y="5628"/>
                </a:cubicBezTo>
                <a:close/>
                <a:moveTo>
                  <a:pt x="15710" y="8346"/>
                </a:moveTo>
                <a:cubicBezTo>
                  <a:pt x="15788" y="8379"/>
                  <a:pt x="15859" y="8373"/>
                  <a:pt x="15941" y="8373"/>
                </a:cubicBezTo>
                <a:cubicBezTo>
                  <a:pt x="16026" y="8374"/>
                  <a:pt x="16106" y="8354"/>
                  <a:pt x="16162" y="8304"/>
                </a:cubicBezTo>
                <a:cubicBezTo>
                  <a:pt x="16227" y="8245"/>
                  <a:pt x="16336" y="8140"/>
                  <a:pt x="16490" y="7987"/>
                </a:cubicBezTo>
                <a:cubicBezTo>
                  <a:pt x="16517" y="7960"/>
                  <a:pt x="16540" y="7921"/>
                  <a:pt x="16557" y="7868"/>
                </a:cubicBezTo>
                <a:cubicBezTo>
                  <a:pt x="16585" y="7786"/>
                  <a:pt x="16545" y="7699"/>
                  <a:pt x="16585" y="7622"/>
                </a:cubicBezTo>
                <a:cubicBezTo>
                  <a:pt x="16615" y="7564"/>
                  <a:pt x="16668" y="7536"/>
                  <a:pt x="16744" y="7536"/>
                </a:cubicBezTo>
                <a:cubicBezTo>
                  <a:pt x="16987" y="7537"/>
                  <a:pt x="17233" y="7538"/>
                  <a:pt x="17483" y="7539"/>
                </a:cubicBezTo>
                <a:cubicBezTo>
                  <a:pt x="17560" y="7539"/>
                  <a:pt x="17636" y="7514"/>
                  <a:pt x="17693" y="7463"/>
                </a:cubicBezTo>
                <a:cubicBezTo>
                  <a:pt x="17818" y="7350"/>
                  <a:pt x="17976" y="7198"/>
                  <a:pt x="18167" y="7006"/>
                </a:cubicBezTo>
                <a:cubicBezTo>
                  <a:pt x="18218" y="6956"/>
                  <a:pt x="18243" y="6890"/>
                  <a:pt x="18244" y="6808"/>
                </a:cubicBezTo>
                <a:cubicBezTo>
                  <a:pt x="18248" y="6307"/>
                  <a:pt x="18242" y="5808"/>
                  <a:pt x="18246" y="5330"/>
                </a:cubicBezTo>
                <a:cubicBezTo>
                  <a:pt x="18247" y="5244"/>
                  <a:pt x="18224" y="5175"/>
                  <a:pt x="18177" y="5125"/>
                </a:cubicBezTo>
                <a:cubicBezTo>
                  <a:pt x="18130" y="5073"/>
                  <a:pt x="18068" y="5012"/>
                  <a:pt x="17994" y="4943"/>
                </a:cubicBezTo>
                <a:cubicBezTo>
                  <a:pt x="17914" y="4870"/>
                  <a:pt x="17874" y="4779"/>
                  <a:pt x="17873" y="4671"/>
                </a:cubicBezTo>
                <a:cubicBezTo>
                  <a:pt x="17872" y="4578"/>
                  <a:pt x="17871" y="4480"/>
                  <a:pt x="17869" y="4377"/>
                </a:cubicBezTo>
                <a:cubicBezTo>
                  <a:pt x="17868" y="4325"/>
                  <a:pt x="17845" y="4296"/>
                  <a:pt x="17800" y="4290"/>
                </a:cubicBezTo>
                <a:cubicBezTo>
                  <a:pt x="17761" y="4285"/>
                  <a:pt x="17714" y="4284"/>
                  <a:pt x="17659" y="4287"/>
                </a:cubicBezTo>
                <a:cubicBezTo>
                  <a:pt x="17605" y="4290"/>
                  <a:pt x="17562" y="4318"/>
                  <a:pt x="17557" y="4372"/>
                </a:cubicBezTo>
                <a:cubicBezTo>
                  <a:pt x="17549" y="4458"/>
                  <a:pt x="17523" y="4526"/>
                  <a:pt x="17479" y="4575"/>
                </a:cubicBezTo>
                <a:cubicBezTo>
                  <a:pt x="17449" y="4608"/>
                  <a:pt x="17416" y="4641"/>
                  <a:pt x="17380" y="4675"/>
                </a:cubicBezTo>
                <a:cubicBezTo>
                  <a:pt x="17305" y="4748"/>
                  <a:pt x="17229" y="4820"/>
                  <a:pt x="17152" y="4891"/>
                </a:cubicBezTo>
                <a:cubicBezTo>
                  <a:pt x="17050" y="4985"/>
                  <a:pt x="16972" y="5063"/>
                  <a:pt x="16971" y="5188"/>
                </a:cubicBezTo>
                <a:cubicBezTo>
                  <a:pt x="16970" y="5288"/>
                  <a:pt x="16970" y="5387"/>
                  <a:pt x="16972" y="5483"/>
                </a:cubicBezTo>
                <a:cubicBezTo>
                  <a:pt x="16975" y="5624"/>
                  <a:pt x="16947" y="5725"/>
                  <a:pt x="16844" y="5820"/>
                </a:cubicBezTo>
                <a:cubicBezTo>
                  <a:pt x="16740" y="5917"/>
                  <a:pt x="16547" y="6102"/>
                  <a:pt x="16266" y="6377"/>
                </a:cubicBezTo>
                <a:cubicBezTo>
                  <a:pt x="16242" y="6401"/>
                  <a:pt x="16218" y="6424"/>
                  <a:pt x="16192" y="6446"/>
                </a:cubicBezTo>
                <a:cubicBezTo>
                  <a:pt x="16130" y="6502"/>
                  <a:pt x="16072" y="6565"/>
                  <a:pt x="16012" y="6622"/>
                </a:cubicBezTo>
                <a:cubicBezTo>
                  <a:pt x="15893" y="6735"/>
                  <a:pt x="15773" y="6850"/>
                  <a:pt x="15655" y="6965"/>
                </a:cubicBezTo>
                <a:cubicBezTo>
                  <a:pt x="15597" y="7022"/>
                  <a:pt x="15568" y="7087"/>
                  <a:pt x="15568" y="7160"/>
                </a:cubicBezTo>
                <a:cubicBezTo>
                  <a:pt x="15568" y="7439"/>
                  <a:pt x="15568" y="7748"/>
                  <a:pt x="15567" y="8088"/>
                </a:cubicBezTo>
                <a:cubicBezTo>
                  <a:pt x="15567" y="8145"/>
                  <a:pt x="15574" y="8191"/>
                  <a:pt x="15590" y="8224"/>
                </a:cubicBezTo>
                <a:cubicBezTo>
                  <a:pt x="15617" y="8283"/>
                  <a:pt x="15657" y="8324"/>
                  <a:pt x="15710" y="8346"/>
                </a:cubicBezTo>
                <a:close/>
                <a:moveTo>
                  <a:pt x="19508" y="6223"/>
                </a:moveTo>
                <a:cubicBezTo>
                  <a:pt x="19554" y="6215"/>
                  <a:pt x="19641" y="6216"/>
                  <a:pt x="19643" y="6150"/>
                </a:cubicBezTo>
                <a:cubicBezTo>
                  <a:pt x="19645" y="6036"/>
                  <a:pt x="19644" y="5920"/>
                  <a:pt x="19640" y="5804"/>
                </a:cubicBezTo>
                <a:cubicBezTo>
                  <a:pt x="19637" y="5694"/>
                  <a:pt x="19672" y="5604"/>
                  <a:pt x="19746" y="5533"/>
                </a:cubicBezTo>
                <a:cubicBezTo>
                  <a:pt x="19811" y="5471"/>
                  <a:pt x="19871" y="5411"/>
                  <a:pt x="19925" y="5353"/>
                </a:cubicBezTo>
                <a:cubicBezTo>
                  <a:pt x="19963" y="5313"/>
                  <a:pt x="19960" y="5273"/>
                  <a:pt x="19920" y="5234"/>
                </a:cubicBezTo>
                <a:cubicBezTo>
                  <a:pt x="19752" y="5073"/>
                  <a:pt x="19587" y="4907"/>
                  <a:pt x="19420" y="4749"/>
                </a:cubicBezTo>
                <a:cubicBezTo>
                  <a:pt x="19293" y="4629"/>
                  <a:pt x="19171" y="4500"/>
                  <a:pt x="19039" y="4382"/>
                </a:cubicBezTo>
                <a:cubicBezTo>
                  <a:pt x="18961" y="4312"/>
                  <a:pt x="18890" y="4286"/>
                  <a:pt x="18781" y="4285"/>
                </a:cubicBezTo>
                <a:cubicBezTo>
                  <a:pt x="18546" y="4284"/>
                  <a:pt x="18296" y="4284"/>
                  <a:pt x="18031" y="4285"/>
                </a:cubicBezTo>
                <a:cubicBezTo>
                  <a:pt x="17979" y="4285"/>
                  <a:pt x="17944" y="4325"/>
                  <a:pt x="17943" y="4374"/>
                </a:cubicBezTo>
                <a:cubicBezTo>
                  <a:pt x="17940" y="4457"/>
                  <a:pt x="17939" y="4545"/>
                  <a:pt x="17940" y="4638"/>
                </a:cubicBezTo>
                <a:cubicBezTo>
                  <a:pt x="17940" y="4741"/>
                  <a:pt x="17962" y="4818"/>
                  <a:pt x="18038" y="4888"/>
                </a:cubicBezTo>
                <a:cubicBezTo>
                  <a:pt x="18095" y="4940"/>
                  <a:pt x="18152" y="4995"/>
                  <a:pt x="18208" y="5051"/>
                </a:cubicBezTo>
                <a:cubicBezTo>
                  <a:pt x="18293" y="5138"/>
                  <a:pt x="18314" y="5224"/>
                  <a:pt x="18313" y="5345"/>
                </a:cubicBezTo>
                <a:cubicBezTo>
                  <a:pt x="18312" y="5715"/>
                  <a:pt x="18312" y="6083"/>
                  <a:pt x="18313" y="6449"/>
                </a:cubicBezTo>
                <a:cubicBezTo>
                  <a:pt x="18314" y="6513"/>
                  <a:pt x="18368" y="6542"/>
                  <a:pt x="18428" y="6542"/>
                </a:cubicBezTo>
                <a:cubicBezTo>
                  <a:pt x="18726" y="6541"/>
                  <a:pt x="19019" y="6540"/>
                  <a:pt x="19307" y="6541"/>
                </a:cubicBezTo>
                <a:cubicBezTo>
                  <a:pt x="19392" y="6541"/>
                  <a:pt x="19397" y="6449"/>
                  <a:pt x="19392" y="6391"/>
                </a:cubicBezTo>
                <a:cubicBezTo>
                  <a:pt x="19386" y="6322"/>
                  <a:pt x="19431" y="6236"/>
                  <a:pt x="19508" y="6223"/>
                </a:cubicBezTo>
                <a:close/>
                <a:moveTo>
                  <a:pt x="20525" y="6151"/>
                </a:moveTo>
                <a:cubicBezTo>
                  <a:pt x="20540" y="6066"/>
                  <a:pt x="20607" y="6026"/>
                  <a:pt x="20691" y="6027"/>
                </a:cubicBezTo>
                <a:cubicBezTo>
                  <a:pt x="20939" y="6029"/>
                  <a:pt x="21174" y="6029"/>
                  <a:pt x="21394" y="6026"/>
                </a:cubicBezTo>
                <a:cubicBezTo>
                  <a:pt x="21448" y="6026"/>
                  <a:pt x="21487" y="5980"/>
                  <a:pt x="21473" y="5927"/>
                </a:cubicBezTo>
                <a:cubicBezTo>
                  <a:pt x="21453" y="5855"/>
                  <a:pt x="21422" y="5799"/>
                  <a:pt x="21379" y="5760"/>
                </a:cubicBezTo>
                <a:cubicBezTo>
                  <a:pt x="21314" y="5700"/>
                  <a:pt x="21252" y="5641"/>
                  <a:pt x="21193" y="5583"/>
                </a:cubicBezTo>
                <a:cubicBezTo>
                  <a:pt x="21128" y="5521"/>
                  <a:pt x="21053" y="5490"/>
                  <a:pt x="20968" y="5489"/>
                </a:cubicBezTo>
                <a:cubicBezTo>
                  <a:pt x="20765" y="5487"/>
                  <a:pt x="20560" y="5487"/>
                  <a:pt x="20353" y="5489"/>
                </a:cubicBezTo>
                <a:cubicBezTo>
                  <a:pt x="20241" y="5490"/>
                  <a:pt x="20160" y="5453"/>
                  <a:pt x="20077" y="5386"/>
                </a:cubicBezTo>
                <a:cubicBezTo>
                  <a:pt x="20065" y="5376"/>
                  <a:pt x="20052" y="5370"/>
                  <a:pt x="20038" y="5369"/>
                </a:cubicBezTo>
                <a:cubicBezTo>
                  <a:pt x="20032" y="5368"/>
                  <a:pt x="20027" y="5369"/>
                  <a:pt x="20022" y="5372"/>
                </a:cubicBezTo>
                <a:cubicBezTo>
                  <a:pt x="19994" y="5391"/>
                  <a:pt x="19969" y="5411"/>
                  <a:pt x="19945" y="5435"/>
                </a:cubicBezTo>
                <a:cubicBezTo>
                  <a:pt x="19891" y="5488"/>
                  <a:pt x="19836" y="5543"/>
                  <a:pt x="19780" y="5599"/>
                </a:cubicBezTo>
                <a:cubicBezTo>
                  <a:pt x="19734" y="5646"/>
                  <a:pt x="19711" y="5698"/>
                  <a:pt x="19711" y="5757"/>
                </a:cubicBezTo>
                <a:cubicBezTo>
                  <a:pt x="19711" y="5820"/>
                  <a:pt x="19710" y="5886"/>
                  <a:pt x="19709" y="5955"/>
                </a:cubicBezTo>
                <a:cubicBezTo>
                  <a:pt x="19709" y="5960"/>
                  <a:pt x="19713" y="5964"/>
                  <a:pt x="19718" y="5964"/>
                </a:cubicBezTo>
                <a:cubicBezTo>
                  <a:pt x="19719" y="5964"/>
                  <a:pt x="19719" y="5964"/>
                  <a:pt x="19720" y="5964"/>
                </a:cubicBezTo>
                <a:cubicBezTo>
                  <a:pt x="19727" y="5962"/>
                  <a:pt x="19733" y="5959"/>
                  <a:pt x="19738" y="5955"/>
                </a:cubicBezTo>
                <a:cubicBezTo>
                  <a:pt x="19784" y="5912"/>
                  <a:pt x="19826" y="5863"/>
                  <a:pt x="19882" y="5829"/>
                </a:cubicBezTo>
                <a:cubicBezTo>
                  <a:pt x="19986" y="5767"/>
                  <a:pt x="20170" y="5729"/>
                  <a:pt x="20241" y="5857"/>
                </a:cubicBezTo>
                <a:cubicBezTo>
                  <a:pt x="20271" y="5912"/>
                  <a:pt x="20261" y="6026"/>
                  <a:pt x="20257" y="6092"/>
                </a:cubicBezTo>
                <a:cubicBezTo>
                  <a:pt x="20250" y="6219"/>
                  <a:pt x="20342" y="6226"/>
                  <a:pt x="20445" y="6217"/>
                </a:cubicBezTo>
                <a:cubicBezTo>
                  <a:pt x="20487" y="6214"/>
                  <a:pt x="20518" y="6192"/>
                  <a:pt x="20525" y="6151"/>
                </a:cubicBezTo>
                <a:close/>
                <a:moveTo>
                  <a:pt x="14031" y="6087"/>
                </a:moveTo>
                <a:cubicBezTo>
                  <a:pt x="14031" y="6266"/>
                  <a:pt x="13915" y="6362"/>
                  <a:pt x="13787" y="6474"/>
                </a:cubicBezTo>
                <a:cubicBezTo>
                  <a:pt x="13719" y="6534"/>
                  <a:pt x="13685" y="6611"/>
                  <a:pt x="13686" y="6706"/>
                </a:cubicBezTo>
                <a:cubicBezTo>
                  <a:pt x="13688" y="6904"/>
                  <a:pt x="13687" y="7096"/>
                  <a:pt x="13684" y="7283"/>
                </a:cubicBezTo>
                <a:cubicBezTo>
                  <a:pt x="13683" y="7367"/>
                  <a:pt x="13657" y="7451"/>
                  <a:pt x="13596" y="7510"/>
                </a:cubicBezTo>
                <a:cubicBezTo>
                  <a:pt x="13464" y="7637"/>
                  <a:pt x="13340" y="7759"/>
                  <a:pt x="13222" y="7876"/>
                </a:cubicBezTo>
                <a:cubicBezTo>
                  <a:pt x="13178" y="7920"/>
                  <a:pt x="13152" y="7971"/>
                  <a:pt x="13144" y="8027"/>
                </a:cubicBezTo>
                <a:cubicBezTo>
                  <a:pt x="13133" y="8100"/>
                  <a:pt x="13150" y="8181"/>
                  <a:pt x="13134" y="8255"/>
                </a:cubicBezTo>
                <a:cubicBezTo>
                  <a:pt x="13114" y="8346"/>
                  <a:pt x="13076" y="8408"/>
                  <a:pt x="13004" y="8474"/>
                </a:cubicBezTo>
                <a:cubicBezTo>
                  <a:pt x="12919" y="8552"/>
                  <a:pt x="12821" y="8628"/>
                  <a:pt x="12819" y="8753"/>
                </a:cubicBezTo>
                <a:cubicBezTo>
                  <a:pt x="12816" y="8920"/>
                  <a:pt x="12816" y="9118"/>
                  <a:pt x="12819" y="9348"/>
                </a:cubicBezTo>
                <a:cubicBezTo>
                  <a:pt x="12819" y="9402"/>
                  <a:pt x="12821" y="9433"/>
                  <a:pt x="12823" y="9441"/>
                </a:cubicBezTo>
                <a:cubicBezTo>
                  <a:pt x="12835" y="9478"/>
                  <a:pt x="12866" y="9497"/>
                  <a:pt x="12916" y="9497"/>
                </a:cubicBezTo>
                <a:cubicBezTo>
                  <a:pt x="13283" y="9499"/>
                  <a:pt x="13712" y="9500"/>
                  <a:pt x="14205" y="9501"/>
                </a:cubicBezTo>
                <a:cubicBezTo>
                  <a:pt x="14524" y="9501"/>
                  <a:pt x="14839" y="9494"/>
                  <a:pt x="15164" y="9499"/>
                </a:cubicBezTo>
                <a:cubicBezTo>
                  <a:pt x="15237" y="9500"/>
                  <a:pt x="15254" y="9440"/>
                  <a:pt x="15254" y="9381"/>
                </a:cubicBezTo>
                <a:cubicBezTo>
                  <a:pt x="15254" y="8984"/>
                  <a:pt x="15254" y="8575"/>
                  <a:pt x="15254" y="8154"/>
                </a:cubicBezTo>
                <a:cubicBezTo>
                  <a:pt x="15254" y="8082"/>
                  <a:pt x="15237" y="8014"/>
                  <a:pt x="15187" y="7963"/>
                </a:cubicBezTo>
                <a:cubicBezTo>
                  <a:pt x="15123" y="7896"/>
                  <a:pt x="15059" y="7832"/>
                  <a:pt x="14994" y="7772"/>
                </a:cubicBezTo>
                <a:cubicBezTo>
                  <a:pt x="14912" y="7696"/>
                  <a:pt x="14867" y="7610"/>
                  <a:pt x="14867" y="7507"/>
                </a:cubicBezTo>
                <a:cubicBezTo>
                  <a:pt x="14867" y="7403"/>
                  <a:pt x="14868" y="7298"/>
                  <a:pt x="14869" y="7190"/>
                </a:cubicBezTo>
                <a:cubicBezTo>
                  <a:pt x="14870" y="7103"/>
                  <a:pt x="14837" y="7016"/>
                  <a:pt x="14769" y="6954"/>
                </a:cubicBezTo>
                <a:cubicBezTo>
                  <a:pt x="14677" y="6870"/>
                  <a:pt x="14586" y="6783"/>
                  <a:pt x="14493" y="6691"/>
                </a:cubicBezTo>
                <a:cubicBezTo>
                  <a:pt x="14424" y="6623"/>
                  <a:pt x="14390" y="6535"/>
                  <a:pt x="14390" y="6427"/>
                </a:cubicBezTo>
                <a:cubicBezTo>
                  <a:pt x="14390" y="6233"/>
                  <a:pt x="14390" y="6038"/>
                  <a:pt x="14390" y="5842"/>
                </a:cubicBezTo>
                <a:cubicBezTo>
                  <a:pt x="14390" y="5769"/>
                  <a:pt x="14395" y="5701"/>
                  <a:pt x="14306" y="5697"/>
                </a:cubicBezTo>
                <a:cubicBezTo>
                  <a:pt x="14248" y="5695"/>
                  <a:pt x="14188" y="5695"/>
                  <a:pt x="14125" y="5697"/>
                </a:cubicBezTo>
                <a:cubicBezTo>
                  <a:pt x="14064" y="5699"/>
                  <a:pt x="14034" y="5728"/>
                  <a:pt x="14033" y="5786"/>
                </a:cubicBezTo>
                <a:cubicBezTo>
                  <a:pt x="14031" y="5880"/>
                  <a:pt x="14031" y="5981"/>
                  <a:pt x="14031" y="6087"/>
                </a:cubicBezTo>
                <a:close/>
                <a:moveTo>
                  <a:pt x="20600" y="6145"/>
                </a:moveTo>
                <a:cubicBezTo>
                  <a:pt x="20586" y="6283"/>
                  <a:pt x="20478" y="6285"/>
                  <a:pt x="20365" y="6287"/>
                </a:cubicBezTo>
                <a:cubicBezTo>
                  <a:pt x="20248" y="6290"/>
                  <a:pt x="20182" y="6221"/>
                  <a:pt x="20184" y="6110"/>
                </a:cubicBezTo>
                <a:cubicBezTo>
                  <a:pt x="20185" y="6057"/>
                  <a:pt x="20185" y="6002"/>
                  <a:pt x="20185" y="5944"/>
                </a:cubicBezTo>
                <a:cubicBezTo>
                  <a:pt x="20184" y="5810"/>
                  <a:pt x="20013" y="5840"/>
                  <a:pt x="19942" y="5880"/>
                </a:cubicBezTo>
                <a:cubicBezTo>
                  <a:pt x="19856" y="5929"/>
                  <a:pt x="19766" y="6013"/>
                  <a:pt x="19724" y="6103"/>
                </a:cubicBezTo>
                <a:cubicBezTo>
                  <a:pt x="19706" y="6140"/>
                  <a:pt x="19719" y="6182"/>
                  <a:pt x="19696" y="6217"/>
                </a:cubicBezTo>
                <a:cubicBezTo>
                  <a:pt x="19667" y="6262"/>
                  <a:pt x="19615" y="6287"/>
                  <a:pt x="19560" y="6288"/>
                </a:cubicBezTo>
                <a:cubicBezTo>
                  <a:pt x="19512" y="6290"/>
                  <a:pt x="19467" y="6317"/>
                  <a:pt x="19465" y="6367"/>
                </a:cubicBezTo>
                <a:cubicBezTo>
                  <a:pt x="19459" y="6493"/>
                  <a:pt x="19476" y="6583"/>
                  <a:pt x="19580" y="6672"/>
                </a:cubicBezTo>
                <a:cubicBezTo>
                  <a:pt x="19619" y="6706"/>
                  <a:pt x="19664" y="6745"/>
                  <a:pt x="19714" y="6702"/>
                </a:cubicBezTo>
                <a:cubicBezTo>
                  <a:pt x="19747" y="6674"/>
                  <a:pt x="19778" y="6646"/>
                  <a:pt x="19807" y="6617"/>
                </a:cubicBezTo>
                <a:cubicBezTo>
                  <a:pt x="19887" y="6539"/>
                  <a:pt x="19995" y="6503"/>
                  <a:pt x="20109" y="6514"/>
                </a:cubicBezTo>
                <a:cubicBezTo>
                  <a:pt x="20196" y="6522"/>
                  <a:pt x="20244" y="6569"/>
                  <a:pt x="20256" y="6656"/>
                </a:cubicBezTo>
                <a:cubicBezTo>
                  <a:pt x="20265" y="6729"/>
                  <a:pt x="20222" y="6879"/>
                  <a:pt x="20357" y="6877"/>
                </a:cubicBezTo>
                <a:cubicBezTo>
                  <a:pt x="20458" y="6875"/>
                  <a:pt x="20566" y="6875"/>
                  <a:pt x="20679" y="6877"/>
                </a:cubicBezTo>
                <a:cubicBezTo>
                  <a:pt x="20766" y="6879"/>
                  <a:pt x="20842" y="6847"/>
                  <a:pt x="20905" y="6783"/>
                </a:cubicBezTo>
                <a:cubicBezTo>
                  <a:pt x="20957" y="6730"/>
                  <a:pt x="21012" y="6675"/>
                  <a:pt x="21070" y="6618"/>
                </a:cubicBezTo>
                <a:cubicBezTo>
                  <a:pt x="21148" y="6542"/>
                  <a:pt x="21227" y="6500"/>
                  <a:pt x="21335" y="6492"/>
                </a:cubicBezTo>
                <a:cubicBezTo>
                  <a:pt x="21370" y="6490"/>
                  <a:pt x="21411" y="6496"/>
                  <a:pt x="21440" y="6473"/>
                </a:cubicBezTo>
                <a:cubicBezTo>
                  <a:pt x="21467" y="6451"/>
                  <a:pt x="21481" y="6426"/>
                  <a:pt x="21481" y="6397"/>
                </a:cubicBezTo>
                <a:cubicBezTo>
                  <a:pt x="21481" y="6331"/>
                  <a:pt x="21481" y="6256"/>
                  <a:pt x="21479" y="6174"/>
                </a:cubicBezTo>
                <a:cubicBezTo>
                  <a:pt x="21478" y="6117"/>
                  <a:pt x="21406" y="6095"/>
                  <a:pt x="21359" y="6095"/>
                </a:cubicBezTo>
                <a:cubicBezTo>
                  <a:pt x="21179" y="6096"/>
                  <a:pt x="20954" y="6096"/>
                  <a:pt x="20684" y="6095"/>
                </a:cubicBezTo>
                <a:cubicBezTo>
                  <a:pt x="20654" y="6095"/>
                  <a:pt x="20630" y="6104"/>
                  <a:pt x="20611" y="6122"/>
                </a:cubicBezTo>
                <a:cubicBezTo>
                  <a:pt x="20604" y="6128"/>
                  <a:pt x="20600" y="6136"/>
                  <a:pt x="20600" y="6145"/>
                </a:cubicBezTo>
                <a:close/>
                <a:moveTo>
                  <a:pt x="20190" y="6843"/>
                </a:moveTo>
                <a:cubicBezTo>
                  <a:pt x="20173" y="6802"/>
                  <a:pt x="20182" y="6727"/>
                  <a:pt x="20183" y="6679"/>
                </a:cubicBezTo>
                <a:cubicBezTo>
                  <a:pt x="20186" y="6604"/>
                  <a:pt x="20128" y="6573"/>
                  <a:pt x="20058" y="6579"/>
                </a:cubicBezTo>
                <a:cubicBezTo>
                  <a:pt x="19947" y="6587"/>
                  <a:pt x="19866" y="6645"/>
                  <a:pt x="19796" y="6724"/>
                </a:cubicBezTo>
                <a:cubicBezTo>
                  <a:pt x="19747" y="6780"/>
                  <a:pt x="19682" y="6811"/>
                  <a:pt x="19607" y="6782"/>
                </a:cubicBezTo>
                <a:cubicBezTo>
                  <a:pt x="19555" y="6761"/>
                  <a:pt x="19516" y="6711"/>
                  <a:pt x="19473" y="6676"/>
                </a:cubicBezTo>
                <a:cubicBezTo>
                  <a:pt x="19410" y="6625"/>
                  <a:pt x="19342" y="6615"/>
                  <a:pt x="19259" y="6615"/>
                </a:cubicBezTo>
                <a:cubicBezTo>
                  <a:pt x="19003" y="6615"/>
                  <a:pt x="18746" y="6614"/>
                  <a:pt x="18488" y="6612"/>
                </a:cubicBezTo>
                <a:cubicBezTo>
                  <a:pt x="18434" y="6611"/>
                  <a:pt x="18397" y="6613"/>
                  <a:pt x="18377" y="6617"/>
                </a:cubicBezTo>
                <a:cubicBezTo>
                  <a:pt x="18332" y="6627"/>
                  <a:pt x="18310" y="6654"/>
                  <a:pt x="18312" y="6700"/>
                </a:cubicBezTo>
                <a:cubicBezTo>
                  <a:pt x="18316" y="6838"/>
                  <a:pt x="18313" y="6971"/>
                  <a:pt x="18202" y="7075"/>
                </a:cubicBezTo>
                <a:cubicBezTo>
                  <a:pt x="18152" y="7121"/>
                  <a:pt x="18104" y="7168"/>
                  <a:pt x="18057" y="7216"/>
                </a:cubicBezTo>
                <a:cubicBezTo>
                  <a:pt x="18004" y="7269"/>
                  <a:pt x="18028" y="7307"/>
                  <a:pt x="18074" y="7350"/>
                </a:cubicBezTo>
                <a:cubicBezTo>
                  <a:pt x="18161" y="7432"/>
                  <a:pt x="18247" y="7516"/>
                  <a:pt x="18334" y="7602"/>
                </a:cubicBezTo>
                <a:cubicBezTo>
                  <a:pt x="18373" y="7641"/>
                  <a:pt x="18432" y="7686"/>
                  <a:pt x="18486" y="7641"/>
                </a:cubicBezTo>
                <a:cubicBezTo>
                  <a:pt x="18538" y="7598"/>
                  <a:pt x="18588" y="7550"/>
                  <a:pt x="18638" y="7495"/>
                </a:cubicBezTo>
                <a:cubicBezTo>
                  <a:pt x="18740" y="7383"/>
                  <a:pt x="18900" y="7359"/>
                  <a:pt x="19052" y="7380"/>
                </a:cubicBezTo>
                <a:cubicBezTo>
                  <a:pt x="19146" y="7393"/>
                  <a:pt x="19211" y="7432"/>
                  <a:pt x="19283" y="7502"/>
                </a:cubicBezTo>
                <a:cubicBezTo>
                  <a:pt x="19329" y="7547"/>
                  <a:pt x="19377" y="7606"/>
                  <a:pt x="19435" y="7638"/>
                </a:cubicBezTo>
                <a:cubicBezTo>
                  <a:pt x="19470" y="7656"/>
                  <a:pt x="19498" y="7640"/>
                  <a:pt x="19524" y="7618"/>
                </a:cubicBezTo>
                <a:cubicBezTo>
                  <a:pt x="19572" y="7576"/>
                  <a:pt x="19615" y="7536"/>
                  <a:pt x="19652" y="7497"/>
                </a:cubicBezTo>
                <a:cubicBezTo>
                  <a:pt x="19732" y="7414"/>
                  <a:pt x="19805" y="7371"/>
                  <a:pt x="19916" y="7359"/>
                </a:cubicBezTo>
                <a:cubicBezTo>
                  <a:pt x="19972" y="7353"/>
                  <a:pt x="20025" y="7354"/>
                  <a:pt x="20074" y="7360"/>
                </a:cubicBezTo>
                <a:cubicBezTo>
                  <a:pt x="20213" y="7379"/>
                  <a:pt x="20283" y="7475"/>
                  <a:pt x="20383" y="7557"/>
                </a:cubicBezTo>
                <a:cubicBezTo>
                  <a:pt x="20421" y="7589"/>
                  <a:pt x="20457" y="7589"/>
                  <a:pt x="20491" y="7560"/>
                </a:cubicBezTo>
                <a:cubicBezTo>
                  <a:pt x="20530" y="7526"/>
                  <a:pt x="20571" y="7487"/>
                  <a:pt x="20613" y="7444"/>
                </a:cubicBezTo>
                <a:cubicBezTo>
                  <a:pt x="20696" y="7358"/>
                  <a:pt x="20808" y="7327"/>
                  <a:pt x="20936" y="7329"/>
                </a:cubicBezTo>
                <a:cubicBezTo>
                  <a:pt x="21071" y="7330"/>
                  <a:pt x="21220" y="7331"/>
                  <a:pt x="21381" y="7331"/>
                </a:cubicBezTo>
                <a:cubicBezTo>
                  <a:pt x="21437" y="7331"/>
                  <a:pt x="21482" y="7291"/>
                  <a:pt x="21481" y="7236"/>
                </a:cubicBezTo>
                <a:cubicBezTo>
                  <a:pt x="21477" y="7039"/>
                  <a:pt x="21477" y="6843"/>
                  <a:pt x="21479" y="6650"/>
                </a:cubicBezTo>
                <a:cubicBezTo>
                  <a:pt x="21480" y="6605"/>
                  <a:pt x="21458" y="6577"/>
                  <a:pt x="21413" y="6567"/>
                </a:cubicBezTo>
                <a:cubicBezTo>
                  <a:pt x="21293" y="6539"/>
                  <a:pt x="21199" y="6588"/>
                  <a:pt x="21112" y="6676"/>
                </a:cubicBezTo>
                <a:cubicBezTo>
                  <a:pt x="21064" y="6725"/>
                  <a:pt x="21012" y="6774"/>
                  <a:pt x="20962" y="6824"/>
                </a:cubicBezTo>
                <a:cubicBezTo>
                  <a:pt x="20915" y="6871"/>
                  <a:pt x="20861" y="6906"/>
                  <a:pt x="20800" y="6927"/>
                </a:cubicBezTo>
                <a:cubicBezTo>
                  <a:pt x="20759" y="6942"/>
                  <a:pt x="20699" y="6949"/>
                  <a:pt x="20621" y="6948"/>
                </a:cubicBezTo>
                <a:cubicBezTo>
                  <a:pt x="20531" y="6947"/>
                  <a:pt x="20443" y="6947"/>
                  <a:pt x="20356" y="6948"/>
                </a:cubicBezTo>
                <a:cubicBezTo>
                  <a:pt x="20275" y="6949"/>
                  <a:pt x="20220" y="6914"/>
                  <a:pt x="20190" y="6843"/>
                </a:cubicBezTo>
                <a:close/>
                <a:moveTo>
                  <a:pt x="8790" y="11419"/>
                </a:moveTo>
                <a:cubicBezTo>
                  <a:pt x="8795" y="11427"/>
                  <a:pt x="8797" y="11435"/>
                  <a:pt x="8797" y="11444"/>
                </a:cubicBezTo>
                <a:cubicBezTo>
                  <a:pt x="8798" y="11747"/>
                  <a:pt x="8797" y="12066"/>
                  <a:pt x="8794" y="12400"/>
                </a:cubicBezTo>
                <a:cubicBezTo>
                  <a:pt x="8794" y="12428"/>
                  <a:pt x="8804" y="12432"/>
                  <a:pt x="8825" y="12412"/>
                </a:cubicBezTo>
                <a:cubicBezTo>
                  <a:pt x="8978" y="12267"/>
                  <a:pt x="9125" y="12125"/>
                  <a:pt x="9265" y="11989"/>
                </a:cubicBezTo>
                <a:cubicBezTo>
                  <a:pt x="9372" y="11883"/>
                  <a:pt x="9452" y="11828"/>
                  <a:pt x="9597" y="11829"/>
                </a:cubicBezTo>
                <a:cubicBezTo>
                  <a:pt x="10158" y="11832"/>
                  <a:pt x="10707" y="11831"/>
                  <a:pt x="11244" y="11825"/>
                </a:cubicBezTo>
                <a:cubicBezTo>
                  <a:pt x="11293" y="11825"/>
                  <a:pt x="11330" y="11810"/>
                  <a:pt x="11357" y="11781"/>
                </a:cubicBezTo>
                <a:cubicBezTo>
                  <a:pt x="11432" y="11703"/>
                  <a:pt x="11508" y="11628"/>
                  <a:pt x="11585" y="11556"/>
                </a:cubicBezTo>
                <a:cubicBezTo>
                  <a:pt x="11725" y="11425"/>
                  <a:pt x="11866" y="11282"/>
                  <a:pt x="12010" y="11147"/>
                </a:cubicBezTo>
                <a:cubicBezTo>
                  <a:pt x="12081" y="11080"/>
                  <a:pt x="12145" y="11018"/>
                  <a:pt x="12204" y="10960"/>
                </a:cubicBezTo>
                <a:cubicBezTo>
                  <a:pt x="12340" y="10827"/>
                  <a:pt x="12482" y="10691"/>
                  <a:pt x="12628" y="10554"/>
                </a:cubicBezTo>
                <a:cubicBezTo>
                  <a:pt x="12724" y="10465"/>
                  <a:pt x="12754" y="10390"/>
                  <a:pt x="12754" y="10253"/>
                </a:cubicBezTo>
                <a:cubicBezTo>
                  <a:pt x="12755" y="9760"/>
                  <a:pt x="12755" y="9268"/>
                  <a:pt x="12753" y="8777"/>
                </a:cubicBezTo>
                <a:cubicBezTo>
                  <a:pt x="12753" y="8675"/>
                  <a:pt x="12778" y="8595"/>
                  <a:pt x="12848" y="8522"/>
                </a:cubicBezTo>
                <a:cubicBezTo>
                  <a:pt x="12957" y="8411"/>
                  <a:pt x="13079" y="8326"/>
                  <a:pt x="13072" y="8156"/>
                </a:cubicBezTo>
                <a:cubicBezTo>
                  <a:pt x="13069" y="8089"/>
                  <a:pt x="13099" y="7971"/>
                  <a:pt x="12983" y="7971"/>
                </a:cubicBezTo>
                <a:cubicBezTo>
                  <a:pt x="11908" y="7970"/>
                  <a:pt x="10848" y="7970"/>
                  <a:pt x="9805" y="7971"/>
                </a:cubicBezTo>
                <a:cubicBezTo>
                  <a:pt x="9672" y="7971"/>
                  <a:pt x="9579" y="7940"/>
                  <a:pt x="9484" y="7847"/>
                </a:cubicBezTo>
                <a:cubicBezTo>
                  <a:pt x="9457" y="7821"/>
                  <a:pt x="9434" y="7793"/>
                  <a:pt x="9408" y="7768"/>
                </a:cubicBezTo>
                <a:cubicBezTo>
                  <a:pt x="9097" y="7470"/>
                  <a:pt x="8798" y="7181"/>
                  <a:pt x="8509" y="6902"/>
                </a:cubicBezTo>
                <a:cubicBezTo>
                  <a:pt x="8506" y="6899"/>
                  <a:pt x="8501" y="6899"/>
                  <a:pt x="8497" y="6902"/>
                </a:cubicBezTo>
                <a:cubicBezTo>
                  <a:pt x="8496" y="6903"/>
                  <a:pt x="8496" y="6904"/>
                  <a:pt x="8495" y="6904"/>
                </a:cubicBezTo>
                <a:cubicBezTo>
                  <a:pt x="8492" y="6911"/>
                  <a:pt x="8491" y="6918"/>
                  <a:pt x="8491" y="6925"/>
                </a:cubicBezTo>
                <a:cubicBezTo>
                  <a:pt x="8494" y="7046"/>
                  <a:pt x="8496" y="7161"/>
                  <a:pt x="8497" y="7271"/>
                </a:cubicBezTo>
                <a:cubicBezTo>
                  <a:pt x="8497" y="7336"/>
                  <a:pt x="8457" y="7386"/>
                  <a:pt x="8401" y="7419"/>
                </a:cubicBezTo>
                <a:cubicBezTo>
                  <a:pt x="8385" y="7429"/>
                  <a:pt x="8367" y="7434"/>
                  <a:pt x="8346" y="7434"/>
                </a:cubicBezTo>
                <a:cubicBezTo>
                  <a:pt x="7927" y="7430"/>
                  <a:pt x="7497" y="7428"/>
                  <a:pt x="7056" y="7430"/>
                </a:cubicBezTo>
                <a:cubicBezTo>
                  <a:pt x="6982" y="7430"/>
                  <a:pt x="6931" y="7442"/>
                  <a:pt x="6932" y="7531"/>
                </a:cubicBezTo>
                <a:cubicBezTo>
                  <a:pt x="6934" y="7790"/>
                  <a:pt x="6934" y="8057"/>
                  <a:pt x="6931" y="8334"/>
                </a:cubicBezTo>
                <a:cubicBezTo>
                  <a:pt x="6931" y="8400"/>
                  <a:pt x="6946" y="8454"/>
                  <a:pt x="7024" y="8454"/>
                </a:cubicBezTo>
                <a:cubicBezTo>
                  <a:pt x="7204" y="8455"/>
                  <a:pt x="7373" y="8454"/>
                  <a:pt x="7531" y="8453"/>
                </a:cubicBezTo>
                <a:cubicBezTo>
                  <a:pt x="7660" y="8451"/>
                  <a:pt x="7715" y="8515"/>
                  <a:pt x="7715" y="8628"/>
                </a:cubicBezTo>
                <a:cubicBezTo>
                  <a:pt x="7716" y="8941"/>
                  <a:pt x="7717" y="9229"/>
                  <a:pt x="7718" y="9492"/>
                </a:cubicBezTo>
                <a:cubicBezTo>
                  <a:pt x="7719" y="9586"/>
                  <a:pt x="7683" y="9668"/>
                  <a:pt x="7613" y="9737"/>
                </a:cubicBezTo>
                <a:cubicBezTo>
                  <a:pt x="7519" y="9829"/>
                  <a:pt x="7421" y="9897"/>
                  <a:pt x="7420" y="10038"/>
                </a:cubicBezTo>
                <a:cubicBezTo>
                  <a:pt x="7418" y="10193"/>
                  <a:pt x="7417" y="10353"/>
                  <a:pt x="7417" y="10520"/>
                </a:cubicBezTo>
                <a:cubicBezTo>
                  <a:pt x="7417" y="10602"/>
                  <a:pt x="7419" y="10652"/>
                  <a:pt x="7422" y="10669"/>
                </a:cubicBezTo>
                <a:cubicBezTo>
                  <a:pt x="7434" y="10725"/>
                  <a:pt x="7460" y="10772"/>
                  <a:pt x="7498" y="10811"/>
                </a:cubicBezTo>
                <a:cubicBezTo>
                  <a:pt x="7596" y="10910"/>
                  <a:pt x="7734" y="11045"/>
                  <a:pt x="7911" y="11216"/>
                </a:cubicBezTo>
                <a:cubicBezTo>
                  <a:pt x="7983" y="11286"/>
                  <a:pt x="8059" y="11321"/>
                  <a:pt x="8140" y="11322"/>
                </a:cubicBezTo>
                <a:cubicBezTo>
                  <a:pt x="8284" y="11324"/>
                  <a:pt x="8443" y="11324"/>
                  <a:pt x="8617" y="11323"/>
                </a:cubicBezTo>
                <a:cubicBezTo>
                  <a:pt x="8698" y="11322"/>
                  <a:pt x="8751" y="11351"/>
                  <a:pt x="8790" y="11419"/>
                </a:cubicBezTo>
                <a:close/>
                <a:moveTo>
                  <a:pt x="5911" y="9236"/>
                </a:moveTo>
                <a:cubicBezTo>
                  <a:pt x="5987" y="9237"/>
                  <a:pt x="6080" y="9266"/>
                  <a:pt x="6136" y="9320"/>
                </a:cubicBezTo>
                <a:cubicBezTo>
                  <a:pt x="6289" y="9466"/>
                  <a:pt x="6444" y="9616"/>
                  <a:pt x="6600" y="9770"/>
                </a:cubicBezTo>
                <a:cubicBezTo>
                  <a:pt x="6662" y="9831"/>
                  <a:pt x="6742" y="9870"/>
                  <a:pt x="6826" y="9872"/>
                </a:cubicBezTo>
                <a:cubicBezTo>
                  <a:pt x="6941" y="9874"/>
                  <a:pt x="7076" y="9875"/>
                  <a:pt x="7233" y="9873"/>
                </a:cubicBezTo>
                <a:cubicBezTo>
                  <a:pt x="7397" y="9871"/>
                  <a:pt x="7473" y="9784"/>
                  <a:pt x="7577" y="9675"/>
                </a:cubicBezTo>
                <a:cubicBezTo>
                  <a:pt x="7637" y="9612"/>
                  <a:pt x="7650" y="9544"/>
                  <a:pt x="7651" y="9454"/>
                </a:cubicBezTo>
                <a:cubicBezTo>
                  <a:pt x="7651" y="9177"/>
                  <a:pt x="7651" y="8908"/>
                  <a:pt x="7651" y="8647"/>
                </a:cubicBezTo>
                <a:cubicBezTo>
                  <a:pt x="7651" y="8585"/>
                  <a:pt x="7644" y="8527"/>
                  <a:pt x="7570" y="8524"/>
                </a:cubicBezTo>
                <a:cubicBezTo>
                  <a:pt x="7468" y="8519"/>
                  <a:pt x="7293" y="8518"/>
                  <a:pt x="7045" y="8522"/>
                </a:cubicBezTo>
                <a:cubicBezTo>
                  <a:pt x="6947" y="8523"/>
                  <a:pt x="6866" y="8464"/>
                  <a:pt x="6866" y="8363"/>
                </a:cubicBezTo>
                <a:cubicBezTo>
                  <a:pt x="6867" y="8129"/>
                  <a:pt x="6868" y="7891"/>
                  <a:pt x="6868" y="7649"/>
                </a:cubicBezTo>
                <a:cubicBezTo>
                  <a:pt x="6868" y="7600"/>
                  <a:pt x="6866" y="7554"/>
                  <a:pt x="6863" y="7510"/>
                </a:cubicBezTo>
                <a:cubicBezTo>
                  <a:pt x="6859" y="7462"/>
                  <a:pt x="6831" y="7436"/>
                  <a:pt x="6779" y="7433"/>
                </a:cubicBezTo>
                <a:cubicBezTo>
                  <a:pt x="6677" y="7426"/>
                  <a:pt x="6542" y="7442"/>
                  <a:pt x="6454" y="7382"/>
                </a:cubicBezTo>
                <a:cubicBezTo>
                  <a:pt x="6409" y="7352"/>
                  <a:pt x="6362" y="7314"/>
                  <a:pt x="6314" y="7267"/>
                </a:cubicBezTo>
                <a:cubicBezTo>
                  <a:pt x="6231" y="7187"/>
                  <a:pt x="6149" y="7107"/>
                  <a:pt x="6067" y="7026"/>
                </a:cubicBezTo>
                <a:cubicBezTo>
                  <a:pt x="5996" y="6957"/>
                  <a:pt x="5959" y="6947"/>
                  <a:pt x="5881" y="7021"/>
                </a:cubicBezTo>
                <a:cubicBezTo>
                  <a:pt x="5824" y="7075"/>
                  <a:pt x="5766" y="7131"/>
                  <a:pt x="5706" y="7189"/>
                </a:cubicBezTo>
                <a:cubicBezTo>
                  <a:pt x="5406" y="7481"/>
                  <a:pt x="5118" y="7760"/>
                  <a:pt x="4842" y="8024"/>
                </a:cubicBezTo>
                <a:cubicBezTo>
                  <a:pt x="4792" y="8072"/>
                  <a:pt x="4762" y="8109"/>
                  <a:pt x="4750" y="8137"/>
                </a:cubicBezTo>
                <a:cubicBezTo>
                  <a:pt x="4732" y="8178"/>
                  <a:pt x="4722" y="8226"/>
                  <a:pt x="4720" y="8281"/>
                </a:cubicBezTo>
                <a:cubicBezTo>
                  <a:pt x="4717" y="8365"/>
                  <a:pt x="4718" y="8439"/>
                  <a:pt x="4724" y="8503"/>
                </a:cubicBezTo>
                <a:cubicBezTo>
                  <a:pt x="4728" y="8543"/>
                  <a:pt x="4743" y="8580"/>
                  <a:pt x="4769" y="8614"/>
                </a:cubicBezTo>
                <a:cubicBezTo>
                  <a:pt x="4835" y="8700"/>
                  <a:pt x="4918" y="8767"/>
                  <a:pt x="4994" y="8841"/>
                </a:cubicBezTo>
                <a:cubicBezTo>
                  <a:pt x="5102" y="8948"/>
                  <a:pt x="5210" y="9052"/>
                  <a:pt x="5318" y="9154"/>
                </a:cubicBezTo>
                <a:cubicBezTo>
                  <a:pt x="5375" y="9209"/>
                  <a:pt x="5445" y="9236"/>
                  <a:pt x="5526" y="9235"/>
                </a:cubicBezTo>
                <a:cubicBezTo>
                  <a:pt x="5670" y="9235"/>
                  <a:pt x="5798" y="9235"/>
                  <a:pt x="5911" y="9236"/>
                </a:cubicBezTo>
                <a:close/>
                <a:moveTo>
                  <a:pt x="1544" y="7873"/>
                </a:moveTo>
                <a:cubicBezTo>
                  <a:pt x="1641" y="7873"/>
                  <a:pt x="1712" y="7934"/>
                  <a:pt x="1711" y="8030"/>
                </a:cubicBezTo>
                <a:cubicBezTo>
                  <a:pt x="1711" y="8127"/>
                  <a:pt x="1710" y="8224"/>
                  <a:pt x="1709" y="8321"/>
                </a:cubicBezTo>
                <a:cubicBezTo>
                  <a:pt x="1709" y="8381"/>
                  <a:pt x="1731" y="8439"/>
                  <a:pt x="1802" y="8439"/>
                </a:cubicBezTo>
                <a:cubicBezTo>
                  <a:pt x="2179" y="8439"/>
                  <a:pt x="2554" y="8439"/>
                  <a:pt x="2926" y="8439"/>
                </a:cubicBezTo>
                <a:cubicBezTo>
                  <a:pt x="3037" y="8439"/>
                  <a:pt x="3109" y="8410"/>
                  <a:pt x="3186" y="8333"/>
                </a:cubicBezTo>
                <a:cubicBezTo>
                  <a:pt x="3223" y="8296"/>
                  <a:pt x="3262" y="8258"/>
                  <a:pt x="3302" y="8220"/>
                </a:cubicBezTo>
                <a:cubicBezTo>
                  <a:pt x="3376" y="8148"/>
                  <a:pt x="3462" y="8092"/>
                  <a:pt x="3561" y="8089"/>
                </a:cubicBezTo>
                <a:cubicBezTo>
                  <a:pt x="3705" y="8085"/>
                  <a:pt x="3837" y="8086"/>
                  <a:pt x="3959" y="8092"/>
                </a:cubicBezTo>
                <a:cubicBezTo>
                  <a:pt x="3989" y="8093"/>
                  <a:pt x="3994" y="8083"/>
                  <a:pt x="3972" y="8062"/>
                </a:cubicBezTo>
                <a:cubicBezTo>
                  <a:pt x="3674" y="7773"/>
                  <a:pt x="3380" y="7490"/>
                  <a:pt x="3089" y="7212"/>
                </a:cubicBezTo>
                <a:cubicBezTo>
                  <a:pt x="3004" y="7131"/>
                  <a:pt x="2930" y="7119"/>
                  <a:pt x="2807" y="7118"/>
                </a:cubicBezTo>
                <a:cubicBezTo>
                  <a:pt x="2224" y="7113"/>
                  <a:pt x="1636" y="7112"/>
                  <a:pt x="1043" y="7116"/>
                </a:cubicBezTo>
                <a:cubicBezTo>
                  <a:pt x="683" y="7119"/>
                  <a:pt x="388" y="7119"/>
                  <a:pt x="159" y="7117"/>
                </a:cubicBezTo>
                <a:cubicBezTo>
                  <a:pt x="129" y="7116"/>
                  <a:pt x="124" y="7126"/>
                  <a:pt x="146" y="7147"/>
                </a:cubicBezTo>
                <a:cubicBezTo>
                  <a:pt x="195" y="7193"/>
                  <a:pt x="245" y="7240"/>
                  <a:pt x="295" y="7288"/>
                </a:cubicBezTo>
                <a:cubicBezTo>
                  <a:pt x="376" y="7365"/>
                  <a:pt x="434" y="7444"/>
                  <a:pt x="434" y="7548"/>
                </a:cubicBezTo>
                <a:cubicBezTo>
                  <a:pt x="434" y="7587"/>
                  <a:pt x="437" y="7623"/>
                  <a:pt x="444" y="7655"/>
                </a:cubicBezTo>
                <a:cubicBezTo>
                  <a:pt x="464" y="7757"/>
                  <a:pt x="556" y="7831"/>
                  <a:pt x="658" y="7860"/>
                </a:cubicBezTo>
                <a:cubicBezTo>
                  <a:pt x="693" y="7871"/>
                  <a:pt x="735" y="7876"/>
                  <a:pt x="784" y="7876"/>
                </a:cubicBezTo>
                <a:cubicBezTo>
                  <a:pt x="1040" y="7874"/>
                  <a:pt x="1294" y="7874"/>
                  <a:pt x="1544" y="7873"/>
                </a:cubicBezTo>
                <a:close/>
                <a:moveTo>
                  <a:pt x="16217" y="10294"/>
                </a:moveTo>
                <a:cubicBezTo>
                  <a:pt x="16267" y="10257"/>
                  <a:pt x="16337" y="10238"/>
                  <a:pt x="16426" y="10236"/>
                </a:cubicBezTo>
                <a:cubicBezTo>
                  <a:pt x="16577" y="10234"/>
                  <a:pt x="16734" y="10234"/>
                  <a:pt x="16896" y="10238"/>
                </a:cubicBezTo>
                <a:cubicBezTo>
                  <a:pt x="17006" y="10240"/>
                  <a:pt x="17097" y="10281"/>
                  <a:pt x="17175" y="10357"/>
                </a:cubicBezTo>
                <a:cubicBezTo>
                  <a:pt x="17376" y="10553"/>
                  <a:pt x="17592" y="10762"/>
                  <a:pt x="17823" y="10985"/>
                </a:cubicBezTo>
                <a:cubicBezTo>
                  <a:pt x="17875" y="11035"/>
                  <a:pt x="17936" y="11071"/>
                  <a:pt x="18009" y="11072"/>
                </a:cubicBezTo>
                <a:cubicBezTo>
                  <a:pt x="18153" y="11073"/>
                  <a:pt x="18315" y="11074"/>
                  <a:pt x="18497" y="11075"/>
                </a:cubicBezTo>
                <a:cubicBezTo>
                  <a:pt x="18587" y="11075"/>
                  <a:pt x="18659" y="11135"/>
                  <a:pt x="18658" y="11224"/>
                </a:cubicBezTo>
                <a:cubicBezTo>
                  <a:pt x="18657" y="11506"/>
                  <a:pt x="18656" y="11788"/>
                  <a:pt x="18655" y="12071"/>
                </a:cubicBezTo>
                <a:cubicBezTo>
                  <a:pt x="18654" y="12133"/>
                  <a:pt x="18661" y="12182"/>
                  <a:pt x="18673" y="12218"/>
                </a:cubicBezTo>
                <a:cubicBezTo>
                  <a:pt x="18697" y="12286"/>
                  <a:pt x="18745" y="12346"/>
                  <a:pt x="18817" y="12397"/>
                </a:cubicBezTo>
                <a:cubicBezTo>
                  <a:pt x="18882" y="12444"/>
                  <a:pt x="18936" y="12385"/>
                  <a:pt x="18978" y="12345"/>
                </a:cubicBezTo>
                <a:cubicBezTo>
                  <a:pt x="19059" y="12268"/>
                  <a:pt x="19144" y="12193"/>
                  <a:pt x="19144" y="12076"/>
                </a:cubicBezTo>
                <a:cubicBezTo>
                  <a:pt x="19145" y="11390"/>
                  <a:pt x="19145" y="10695"/>
                  <a:pt x="19144" y="9993"/>
                </a:cubicBezTo>
                <a:cubicBezTo>
                  <a:pt x="19143" y="9862"/>
                  <a:pt x="19158" y="9770"/>
                  <a:pt x="19251" y="9678"/>
                </a:cubicBezTo>
                <a:cubicBezTo>
                  <a:pt x="19322" y="9608"/>
                  <a:pt x="19390" y="9543"/>
                  <a:pt x="19454" y="9483"/>
                </a:cubicBezTo>
                <a:cubicBezTo>
                  <a:pt x="19639" y="9308"/>
                  <a:pt x="19819" y="9130"/>
                  <a:pt x="20005" y="8957"/>
                </a:cubicBezTo>
                <a:cubicBezTo>
                  <a:pt x="20048" y="8917"/>
                  <a:pt x="20077" y="8874"/>
                  <a:pt x="20028" y="8822"/>
                </a:cubicBezTo>
                <a:cubicBezTo>
                  <a:pt x="19973" y="8764"/>
                  <a:pt x="19918" y="8710"/>
                  <a:pt x="19862" y="8659"/>
                </a:cubicBezTo>
                <a:cubicBezTo>
                  <a:pt x="19772" y="8579"/>
                  <a:pt x="19709" y="8494"/>
                  <a:pt x="19708" y="8381"/>
                </a:cubicBezTo>
                <a:cubicBezTo>
                  <a:pt x="19707" y="8300"/>
                  <a:pt x="19707" y="8222"/>
                  <a:pt x="19707" y="8148"/>
                </a:cubicBezTo>
                <a:cubicBezTo>
                  <a:pt x="19707" y="8058"/>
                  <a:pt x="19673" y="7981"/>
                  <a:pt x="19605" y="7916"/>
                </a:cubicBezTo>
                <a:cubicBezTo>
                  <a:pt x="19478" y="7795"/>
                  <a:pt x="19344" y="7668"/>
                  <a:pt x="19203" y="7535"/>
                </a:cubicBezTo>
                <a:cubicBezTo>
                  <a:pt x="19123" y="7458"/>
                  <a:pt x="19036" y="7449"/>
                  <a:pt x="18925" y="7450"/>
                </a:cubicBezTo>
                <a:cubicBezTo>
                  <a:pt x="18844" y="7450"/>
                  <a:pt x="18772" y="7473"/>
                  <a:pt x="18716" y="7526"/>
                </a:cubicBezTo>
                <a:cubicBezTo>
                  <a:pt x="18665" y="7575"/>
                  <a:pt x="18610" y="7626"/>
                  <a:pt x="18553" y="7682"/>
                </a:cubicBezTo>
                <a:cubicBezTo>
                  <a:pt x="18465" y="7766"/>
                  <a:pt x="18369" y="7744"/>
                  <a:pt x="18294" y="7664"/>
                </a:cubicBezTo>
                <a:cubicBezTo>
                  <a:pt x="18273" y="7642"/>
                  <a:pt x="18251" y="7619"/>
                  <a:pt x="18227" y="7597"/>
                </a:cubicBezTo>
                <a:cubicBezTo>
                  <a:pt x="18153" y="7528"/>
                  <a:pt x="18082" y="7461"/>
                  <a:pt x="18014" y="7395"/>
                </a:cubicBezTo>
                <a:cubicBezTo>
                  <a:pt x="18002" y="7383"/>
                  <a:pt x="17987" y="7374"/>
                  <a:pt x="17970" y="7367"/>
                </a:cubicBezTo>
                <a:cubicBezTo>
                  <a:pt x="17931" y="7353"/>
                  <a:pt x="17873" y="7392"/>
                  <a:pt x="17849" y="7418"/>
                </a:cubicBezTo>
                <a:cubicBezTo>
                  <a:pt x="17755" y="7522"/>
                  <a:pt x="17664" y="7614"/>
                  <a:pt x="17509" y="7614"/>
                </a:cubicBezTo>
                <a:cubicBezTo>
                  <a:pt x="17236" y="7615"/>
                  <a:pt x="16977" y="7614"/>
                  <a:pt x="16734" y="7613"/>
                </a:cubicBezTo>
                <a:cubicBezTo>
                  <a:pt x="16675" y="7613"/>
                  <a:pt x="16642" y="7663"/>
                  <a:pt x="16644" y="7717"/>
                </a:cubicBezTo>
                <a:cubicBezTo>
                  <a:pt x="16650" y="7854"/>
                  <a:pt x="16631" y="7969"/>
                  <a:pt x="16527" y="8069"/>
                </a:cubicBezTo>
                <a:cubicBezTo>
                  <a:pt x="16434" y="8158"/>
                  <a:pt x="16337" y="8251"/>
                  <a:pt x="16237" y="8348"/>
                </a:cubicBezTo>
                <a:cubicBezTo>
                  <a:pt x="16191" y="8392"/>
                  <a:pt x="16135" y="8424"/>
                  <a:pt x="16068" y="8442"/>
                </a:cubicBezTo>
                <a:cubicBezTo>
                  <a:pt x="15989" y="8464"/>
                  <a:pt x="15881" y="8457"/>
                  <a:pt x="15797" y="8452"/>
                </a:cubicBezTo>
                <a:cubicBezTo>
                  <a:pt x="15714" y="8447"/>
                  <a:pt x="15640" y="8411"/>
                  <a:pt x="15573" y="8344"/>
                </a:cubicBezTo>
                <a:cubicBezTo>
                  <a:pt x="15496" y="8265"/>
                  <a:pt x="15426" y="8194"/>
                  <a:pt x="15363" y="8129"/>
                </a:cubicBezTo>
                <a:cubicBezTo>
                  <a:pt x="15354" y="8120"/>
                  <a:pt x="15344" y="8113"/>
                  <a:pt x="15332" y="8108"/>
                </a:cubicBezTo>
                <a:cubicBezTo>
                  <a:pt x="15328" y="8106"/>
                  <a:pt x="15323" y="8108"/>
                  <a:pt x="15321" y="8112"/>
                </a:cubicBezTo>
                <a:cubicBezTo>
                  <a:pt x="15321" y="8113"/>
                  <a:pt x="15320" y="8115"/>
                  <a:pt x="15321" y="8116"/>
                </a:cubicBezTo>
                <a:cubicBezTo>
                  <a:pt x="15337" y="8237"/>
                  <a:pt x="15326" y="8353"/>
                  <a:pt x="15327" y="8472"/>
                </a:cubicBezTo>
                <a:cubicBezTo>
                  <a:pt x="15327" y="8818"/>
                  <a:pt x="15328" y="9161"/>
                  <a:pt x="15329" y="9500"/>
                </a:cubicBezTo>
                <a:cubicBezTo>
                  <a:pt x="15331" y="9875"/>
                  <a:pt x="15326" y="10250"/>
                  <a:pt x="15327" y="10625"/>
                </a:cubicBezTo>
                <a:cubicBezTo>
                  <a:pt x="15327" y="10691"/>
                  <a:pt x="15343" y="10738"/>
                  <a:pt x="15421" y="10736"/>
                </a:cubicBezTo>
                <a:cubicBezTo>
                  <a:pt x="15470" y="10734"/>
                  <a:pt x="15520" y="10734"/>
                  <a:pt x="15571" y="10736"/>
                </a:cubicBezTo>
                <a:cubicBezTo>
                  <a:pt x="15676" y="10738"/>
                  <a:pt x="15743" y="10728"/>
                  <a:pt x="15817" y="10662"/>
                </a:cubicBezTo>
                <a:cubicBezTo>
                  <a:pt x="15891" y="10596"/>
                  <a:pt x="15971" y="10520"/>
                  <a:pt x="16057" y="10435"/>
                </a:cubicBezTo>
                <a:cubicBezTo>
                  <a:pt x="16120" y="10372"/>
                  <a:pt x="16174" y="10325"/>
                  <a:pt x="16217" y="10294"/>
                </a:cubicBezTo>
                <a:close/>
                <a:moveTo>
                  <a:pt x="20744" y="8242"/>
                </a:moveTo>
                <a:cubicBezTo>
                  <a:pt x="20943" y="8055"/>
                  <a:pt x="21171" y="7832"/>
                  <a:pt x="21388" y="7630"/>
                </a:cubicBezTo>
                <a:cubicBezTo>
                  <a:pt x="21430" y="7591"/>
                  <a:pt x="21481" y="7517"/>
                  <a:pt x="21482" y="7457"/>
                </a:cubicBezTo>
                <a:cubicBezTo>
                  <a:pt x="21482" y="7451"/>
                  <a:pt x="21481" y="7446"/>
                  <a:pt x="21477" y="7441"/>
                </a:cubicBezTo>
                <a:cubicBezTo>
                  <a:pt x="21452" y="7414"/>
                  <a:pt x="21421" y="7401"/>
                  <a:pt x="21383" y="7401"/>
                </a:cubicBezTo>
                <a:cubicBezTo>
                  <a:pt x="21220" y="7401"/>
                  <a:pt x="21059" y="7401"/>
                  <a:pt x="20899" y="7401"/>
                </a:cubicBezTo>
                <a:cubicBezTo>
                  <a:pt x="20758" y="7401"/>
                  <a:pt x="20675" y="7478"/>
                  <a:pt x="20588" y="7571"/>
                </a:cubicBezTo>
                <a:cubicBezTo>
                  <a:pt x="20490" y="7677"/>
                  <a:pt x="20394" y="7683"/>
                  <a:pt x="20293" y="7576"/>
                </a:cubicBezTo>
                <a:cubicBezTo>
                  <a:pt x="20223" y="7502"/>
                  <a:pt x="20151" y="7436"/>
                  <a:pt x="20044" y="7427"/>
                </a:cubicBezTo>
                <a:cubicBezTo>
                  <a:pt x="19919" y="7416"/>
                  <a:pt x="19817" y="7440"/>
                  <a:pt x="19724" y="7526"/>
                </a:cubicBezTo>
                <a:cubicBezTo>
                  <a:pt x="19670" y="7575"/>
                  <a:pt x="19620" y="7625"/>
                  <a:pt x="19573" y="7677"/>
                </a:cubicBezTo>
                <a:cubicBezTo>
                  <a:pt x="19569" y="7681"/>
                  <a:pt x="19570" y="7686"/>
                  <a:pt x="19573" y="7689"/>
                </a:cubicBezTo>
                <a:cubicBezTo>
                  <a:pt x="19575" y="7691"/>
                  <a:pt x="19577" y="7692"/>
                  <a:pt x="19579" y="7692"/>
                </a:cubicBezTo>
                <a:cubicBezTo>
                  <a:pt x="19664" y="7693"/>
                  <a:pt x="19751" y="7693"/>
                  <a:pt x="19839" y="7691"/>
                </a:cubicBezTo>
                <a:cubicBezTo>
                  <a:pt x="19948" y="7689"/>
                  <a:pt x="20050" y="7722"/>
                  <a:pt x="20125" y="7796"/>
                </a:cubicBezTo>
                <a:cubicBezTo>
                  <a:pt x="20345" y="8014"/>
                  <a:pt x="20509" y="8171"/>
                  <a:pt x="20615" y="8267"/>
                </a:cubicBezTo>
                <a:cubicBezTo>
                  <a:pt x="20660" y="8308"/>
                  <a:pt x="20704" y="8280"/>
                  <a:pt x="20744" y="8242"/>
                </a:cubicBezTo>
                <a:close/>
                <a:moveTo>
                  <a:pt x="19640" y="7761"/>
                </a:moveTo>
                <a:cubicBezTo>
                  <a:pt x="19623" y="7761"/>
                  <a:pt x="19603" y="7759"/>
                  <a:pt x="19581" y="7753"/>
                </a:cubicBezTo>
                <a:cubicBezTo>
                  <a:pt x="19571" y="7750"/>
                  <a:pt x="19567" y="7753"/>
                  <a:pt x="19568" y="7763"/>
                </a:cubicBezTo>
                <a:cubicBezTo>
                  <a:pt x="19570" y="7778"/>
                  <a:pt x="19577" y="7790"/>
                  <a:pt x="19590" y="7799"/>
                </a:cubicBezTo>
                <a:cubicBezTo>
                  <a:pt x="19682" y="7864"/>
                  <a:pt x="19776" y="7980"/>
                  <a:pt x="19780" y="8093"/>
                </a:cubicBezTo>
                <a:cubicBezTo>
                  <a:pt x="19782" y="8159"/>
                  <a:pt x="19782" y="8231"/>
                  <a:pt x="19780" y="8309"/>
                </a:cubicBezTo>
                <a:cubicBezTo>
                  <a:pt x="19778" y="8408"/>
                  <a:pt x="19802" y="8494"/>
                  <a:pt x="19868" y="8559"/>
                </a:cubicBezTo>
                <a:cubicBezTo>
                  <a:pt x="19922" y="8613"/>
                  <a:pt x="19986" y="8673"/>
                  <a:pt x="20059" y="8740"/>
                </a:cubicBezTo>
                <a:cubicBezTo>
                  <a:pt x="20105" y="8782"/>
                  <a:pt x="20153" y="8812"/>
                  <a:pt x="20209" y="8758"/>
                </a:cubicBezTo>
                <a:cubicBezTo>
                  <a:pt x="20319" y="8652"/>
                  <a:pt x="20425" y="8550"/>
                  <a:pt x="20526" y="8454"/>
                </a:cubicBezTo>
                <a:cubicBezTo>
                  <a:pt x="20559" y="8423"/>
                  <a:pt x="20609" y="8369"/>
                  <a:pt x="20567" y="8325"/>
                </a:cubicBezTo>
                <a:cubicBezTo>
                  <a:pt x="20485" y="8238"/>
                  <a:pt x="20392" y="8149"/>
                  <a:pt x="20288" y="8057"/>
                </a:cubicBezTo>
                <a:cubicBezTo>
                  <a:pt x="20226" y="8000"/>
                  <a:pt x="20167" y="7943"/>
                  <a:pt x="20111" y="7883"/>
                </a:cubicBezTo>
                <a:cubicBezTo>
                  <a:pt x="20038" y="7805"/>
                  <a:pt x="19970" y="7762"/>
                  <a:pt x="19857" y="7759"/>
                </a:cubicBezTo>
                <a:cubicBezTo>
                  <a:pt x="19784" y="7757"/>
                  <a:pt x="19712" y="7757"/>
                  <a:pt x="19640" y="7761"/>
                </a:cubicBezTo>
                <a:close/>
                <a:moveTo>
                  <a:pt x="14563" y="11595"/>
                </a:moveTo>
                <a:cubicBezTo>
                  <a:pt x="14563" y="11459"/>
                  <a:pt x="14607" y="11363"/>
                  <a:pt x="14710" y="11282"/>
                </a:cubicBezTo>
                <a:cubicBezTo>
                  <a:pt x="14742" y="11257"/>
                  <a:pt x="14737" y="11245"/>
                  <a:pt x="14697" y="11246"/>
                </a:cubicBezTo>
                <a:cubicBezTo>
                  <a:pt x="14577" y="11250"/>
                  <a:pt x="14455" y="11251"/>
                  <a:pt x="14330" y="11250"/>
                </a:cubicBezTo>
                <a:cubicBezTo>
                  <a:pt x="14268" y="11249"/>
                  <a:pt x="14223" y="11242"/>
                  <a:pt x="14195" y="11227"/>
                </a:cubicBezTo>
                <a:cubicBezTo>
                  <a:pt x="14149" y="11203"/>
                  <a:pt x="14124" y="11161"/>
                  <a:pt x="14120" y="11100"/>
                </a:cubicBezTo>
                <a:cubicBezTo>
                  <a:pt x="14116" y="11042"/>
                  <a:pt x="14116" y="10979"/>
                  <a:pt x="14118" y="10909"/>
                </a:cubicBezTo>
                <a:cubicBezTo>
                  <a:pt x="14122" y="10781"/>
                  <a:pt x="14197" y="10740"/>
                  <a:pt x="14326" y="10741"/>
                </a:cubicBezTo>
                <a:cubicBezTo>
                  <a:pt x="14443" y="10743"/>
                  <a:pt x="14556" y="10743"/>
                  <a:pt x="14666" y="10741"/>
                </a:cubicBezTo>
                <a:cubicBezTo>
                  <a:pt x="14738" y="10740"/>
                  <a:pt x="14810" y="10757"/>
                  <a:pt x="14845" y="10823"/>
                </a:cubicBezTo>
                <a:cubicBezTo>
                  <a:pt x="14860" y="10849"/>
                  <a:pt x="14866" y="10888"/>
                  <a:pt x="14865" y="10940"/>
                </a:cubicBezTo>
                <a:cubicBezTo>
                  <a:pt x="14863" y="10994"/>
                  <a:pt x="14861" y="11048"/>
                  <a:pt x="14859" y="11102"/>
                </a:cubicBezTo>
                <a:cubicBezTo>
                  <a:pt x="14858" y="11125"/>
                  <a:pt x="14866" y="11128"/>
                  <a:pt x="14882" y="11112"/>
                </a:cubicBezTo>
                <a:cubicBezTo>
                  <a:pt x="14946" y="11048"/>
                  <a:pt x="15013" y="10985"/>
                  <a:pt x="15082" y="10921"/>
                </a:cubicBezTo>
                <a:cubicBezTo>
                  <a:pt x="15154" y="10854"/>
                  <a:pt x="15237" y="10781"/>
                  <a:pt x="15248" y="10682"/>
                </a:cubicBezTo>
                <a:cubicBezTo>
                  <a:pt x="15263" y="10546"/>
                  <a:pt x="15253" y="10412"/>
                  <a:pt x="15253" y="10273"/>
                </a:cubicBezTo>
                <a:cubicBezTo>
                  <a:pt x="15253" y="10080"/>
                  <a:pt x="15253" y="9881"/>
                  <a:pt x="15252" y="9677"/>
                </a:cubicBezTo>
                <a:cubicBezTo>
                  <a:pt x="15252" y="9616"/>
                  <a:pt x="15235" y="9561"/>
                  <a:pt x="15161" y="9561"/>
                </a:cubicBezTo>
                <a:cubicBezTo>
                  <a:pt x="14422" y="9553"/>
                  <a:pt x="13670" y="9552"/>
                  <a:pt x="12903" y="9560"/>
                </a:cubicBezTo>
                <a:cubicBezTo>
                  <a:pt x="12857" y="9561"/>
                  <a:pt x="12819" y="9597"/>
                  <a:pt x="12818" y="9641"/>
                </a:cubicBezTo>
                <a:cubicBezTo>
                  <a:pt x="12818" y="9854"/>
                  <a:pt x="12818" y="10072"/>
                  <a:pt x="12820" y="10295"/>
                </a:cubicBezTo>
                <a:cubicBezTo>
                  <a:pt x="12821" y="10344"/>
                  <a:pt x="12815" y="10387"/>
                  <a:pt x="12802" y="10425"/>
                </a:cubicBezTo>
                <a:cubicBezTo>
                  <a:pt x="12785" y="10475"/>
                  <a:pt x="12760" y="10517"/>
                  <a:pt x="12727" y="10550"/>
                </a:cubicBezTo>
                <a:cubicBezTo>
                  <a:pt x="12322" y="10953"/>
                  <a:pt x="11902" y="11366"/>
                  <a:pt x="11467" y="11791"/>
                </a:cubicBezTo>
                <a:cubicBezTo>
                  <a:pt x="11447" y="11811"/>
                  <a:pt x="11426" y="11830"/>
                  <a:pt x="11405" y="11850"/>
                </a:cubicBezTo>
                <a:cubicBezTo>
                  <a:pt x="11384" y="11869"/>
                  <a:pt x="11371" y="11903"/>
                  <a:pt x="11374" y="11931"/>
                </a:cubicBezTo>
                <a:cubicBezTo>
                  <a:pt x="11379" y="11968"/>
                  <a:pt x="11381" y="12006"/>
                  <a:pt x="11380" y="12043"/>
                </a:cubicBezTo>
                <a:cubicBezTo>
                  <a:pt x="11379" y="12152"/>
                  <a:pt x="11379" y="12262"/>
                  <a:pt x="11380" y="12373"/>
                </a:cubicBezTo>
                <a:cubicBezTo>
                  <a:pt x="11381" y="12459"/>
                  <a:pt x="11410" y="12530"/>
                  <a:pt x="11468" y="12586"/>
                </a:cubicBezTo>
                <a:cubicBezTo>
                  <a:pt x="11553" y="12669"/>
                  <a:pt x="11635" y="12748"/>
                  <a:pt x="11714" y="12825"/>
                </a:cubicBezTo>
                <a:cubicBezTo>
                  <a:pt x="11750" y="12860"/>
                  <a:pt x="11785" y="12885"/>
                  <a:pt x="11819" y="12898"/>
                </a:cubicBezTo>
                <a:cubicBezTo>
                  <a:pt x="11860" y="12913"/>
                  <a:pt x="11903" y="12921"/>
                  <a:pt x="11949" y="12921"/>
                </a:cubicBezTo>
                <a:cubicBezTo>
                  <a:pt x="12076" y="12921"/>
                  <a:pt x="12304" y="12922"/>
                  <a:pt x="12633" y="12922"/>
                </a:cubicBezTo>
                <a:cubicBezTo>
                  <a:pt x="12707" y="12922"/>
                  <a:pt x="12780" y="12932"/>
                  <a:pt x="12854" y="12928"/>
                </a:cubicBezTo>
                <a:cubicBezTo>
                  <a:pt x="12914" y="12925"/>
                  <a:pt x="12966" y="12923"/>
                  <a:pt x="13011" y="12923"/>
                </a:cubicBezTo>
                <a:cubicBezTo>
                  <a:pt x="13270" y="12920"/>
                  <a:pt x="13527" y="12921"/>
                  <a:pt x="13783" y="12924"/>
                </a:cubicBezTo>
                <a:cubicBezTo>
                  <a:pt x="13880" y="12925"/>
                  <a:pt x="13959" y="12895"/>
                  <a:pt x="14021" y="12833"/>
                </a:cubicBezTo>
                <a:cubicBezTo>
                  <a:pt x="14163" y="12690"/>
                  <a:pt x="14315" y="12544"/>
                  <a:pt x="14475" y="12394"/>
                </a:cubicBezTo>
                <a:cubicBezTo>
                  <a:pt x="14532" y="12342"/>
                  <a:pt x="14564" y="12274"/>
                  <a:pt x="14564" y="12198"/>
                </a:cubicBezTo>
                <a:cubicBezTo>
                  <a:pt x="14564" y="12018"/>
                  <a:pt x="14563" y="11817"/>
                  <a:pt x="14563" y="11595"/>
                </a:cubicBezTo>
                <a:close/>
                <a:moveTo>
                  <a:pt x="14637" y="11635"/>
                </a:moveTo>
                <a:cubicBezTo>
                  <a:pt x="14637" y="11803"/>
                  <a:pt x="14637" y="11972"/>
                  <a:pt x="14639" y="12143"/>
                </a:cubicBezTo>
                <a:cubicBezTo>
                  <a:pt x="14639" y="12209"/>
                  <a:pt x="14635" y="12258"/>
                  <a:pt x="14625" y="12291"/>
                </a:cubicBezTo>
                <a:cubicBezTo>
                  <a:pt x="14608" y="12350"/>
                  <a:pt x="14577" y="12402"/>
                  <a:pt x="14532" y="12444"/>
                </a:cubicBezTo>
                <a:cubicBezTo>
                  <a:pt x="14462" y="12512"/>
                  <a:pt x="14390" y="12583"/>
                  <a:pt x="14315" y="12657"/>
                </a:cubicBezTo>
                <a:cubicBezTo>
                  <a:pt x="14245" y="12725"/>
                  <a:pt x="14169" y="12788"/>
                  <a:pt x="14103" y="12859"/>
                </a:cubicBezTo>
                <a:cubicBezTo>
                  <a:pt x="14017" y="12950"/>
                  <a:pt x="13923" y="13001"/>
                  <a:pt x="13800" y="13001"/>
                </a:cubicBezTo>
                <a:cubicBezTo>
                  <a:pt x="13525" y="13001"/>
                  <a:pt x="13247" y="13002"/>
                  <a:pt x="12968" y="13002"/>
                </a:cubicBezTo>
                <a:cubicBezTo>
                  <a:pt x="12923" y="13003"/>
                  <a:pt x="12857" y="12998"/>
                  <a:pt x="12857" y="13061"/>
                </a:cubicBezTo>
                <a:cubicBezTo>
                  <a:pt x="12855" y="13205"/>
                  <a:pt x="12855" y="13352"/>
                  <a:pt x="12854" y="13504"/>
                </a:cubicBezTo>
                <a:cubicBezTo>
                  <a:pt x="12854" y="13537"/>
                  <a:pt x="12859" y="13561"/>
                  <a:pt x="12869" y="13574"/>
                </a:cubicBezTo>
                <a:cubicBezTo>
                  <a:pt x="12884" y="13596"/>
                  <a:pt x="12908" y="13607"/>
                  <a:pt x="12940" y="13608"/>
                </a:cubicBezTo>
                <a:cubicBezTo>
                  <a:pt x="13468" y="13609"/>
                  <a:pt x="13996" y="13610"/>
                  <a:pt x="14525" y="13609"/>
                </a:cubicBezTo>
                <a:cubicBezTo>
                  <a:pt x="14605" y="13608"/>
                  <a:pt x="14668" y="13617"/>
                  <a:pt x="14710" y="13688"/>
                </a:cubicBezTo>
                <a:cubicBezTo>
                  <a:pt x="14726" y="13715"/>
                  <a:pt x="14732" y="13759"/>
                  <a:pt x="14728" y="13819"/>
                </a:cubicBezTo>
                <a:cubicBezTo>
                  <a:pt x="14724" y="13876"/>
                  <a:pt x="14723" y="13931"/>
                  <a:pt x="14724" y="13986"/>
                </a:cubicBezTo>
                <a:cubicBezTo>
                  <a:pt x="14724" y="14035"/>
                  <a:pt x="14743" y="14069"/>
                  <a:pt x="14780" y="14086"/>
                </a:cubicBezTo>
                <a:cubicBezTo>
                  <a:pt x="14808" y="14098"/>
                  <a:pt x="14843" y="14094"/>
                  <a:pt x="14874" y="14094"/>
                </a:cubicBezTo>
                <a:cubicBezTo>
                  <a:pt x="14964" y="14093"/>
                  <a:pt x="15048" y="14148"/>
                  <a:pt x="15047" y="14242"/>
                </a:cubicBezTo>
                <a:cubicBezTo>
                  <a:pt x="15046" y="14365"/>
                  <a:pt x="15046" y="14485"/>
                  <a:pt x="15046" y="14602"/>
                </a:cubicBezTo>
                <a:cubicBezTo>
                  <a:pt x="15046" y="14667"/>
                  <a:pt x="15075" y="14705"/>
                  <a:pt x="15148" y="14706"/>
                </a:cubicBezTo>
                <a:cubicBezTo>
                  <a:pt x="15377" y="14707"/>
                  <a:pt x="15608" y="14707"/>
                  <a:pt x="15840" y="14707"/>
                </a:cubicBezTo>
                <a:cubicBezTo>
                  <a:pt x="15927" y="14707"/>
                  <a:pt x="15902" y="14622"/>
                  <a:pt x="15932" y="14575"/>
                </a:cubicBezTo>
                <a:cubicBezTo>
                  <a:pt x="15969" y="14519"/>
                  <a:pt x="16022" y="14491"/>
                  <a:pt x="16091" y="14492"/>
                </a:cubicBezTo>
                <a:cubicBezTo>
                  <a:pt x="16381" y="14496"/>
                  <a:pt x="16661" y="14497"/>
                  <a:pt x="16933" y="14496"/>
                </a:cubicBezTo>
                <a:cubicBezTo>
                  <a:pt x="17039" y="14496"/>
                  <a:pt x="17110" y="14469"/>
                  <a:pt x="17184" y="14397"/>
                </a:cubicBezTo>
                <a:cubicBezTo>
                  <a:pt x="17292" y="14293"/>
                  <a:pt x="17406" y="14206"/>
                  <a:pt x="17403" y="14055"/>
                </a:cubicBezTo>
                <a:cubicBezTo>
                  <a:pt x="17402" y="14020"/>
                  <a:pt x="17395" y="13984"/>
                  <a:pt x="17405" y="13950"/>
                </a:cubicBezTo>
                <a:cubicBezTo>
                  <a:pt x="17429" y="13862"/>
                  <a:pt x="17506" y="13831"/>
                  <a:pt x="17593" y="13832"/>
                </a:cubicBezTo>
                <a:cubicBezTo>
                  <a:pt x="17670" y="13833"/>
                  <a:pt x="17733" y="13800"/>
                  <a:pt x="17787" y="13742"/>
                </a:cubicBezTo>
                <a:cubicBezTo>
                  <a:pt x="17824" y="13704"/>
                  <a:pt x="17859" y="13667"/>
                  <a:pt x="17893" y="13632"/>
                </a:cubicBezTo>
                <a:cubicBezTo>
                  <a:pt x="17961" y="13562"/>
                  <a:pt x="17983" y="13478"/>
                  <a:pt x="17984" y="13385"/>
                </a:cubicBezTo>
                <a:cubicBezTo>
                  <a:pt x="17986" y="13160"/>
                  <a:pt x="17986" y="12922"/>
                  <a:pt x="17984" y="12673"/>
                </a:cubicBezTo>
                <a:cubicBezTo>
                  <a:pt x="17982" y="12511"/>
                  <a:pt x="18067" y="12412"/>
                  <a:pt x="18187" y="12313"/>
                </a:cubicBezTo>
                <a:cubicBezTo>
                  <a:pt x="18285" y="12232"/>
                  <a:pt x="18386" y="12231"/>
                  <a:pt x="18508" y="12226"/>
                </a:cubicBezTo>
                <a:cubicBezTo>
                  <a:pt x="18562" y="12224"/>
                  <a:pt x="18589" y="12197"/>
                  <a:pt x="18589" y="12144"/>
                </a:cubicBezTo>
                <a:cubicBezTo>
                  <a:pt x="18590" y="11861"/>
                  <a:pt x="18590" y="11578"/>
                  <a:pt x="18591" y="11293"/>
                </a:cubicBezTo>
                <a:cubicBezTo>
                  <a:pt x="18591" y="11254"/>
                  <a:pt x="18588" y="11223"/>
                  <a:pt x="18582" y="11201"/>
                </a:cubicBezTo>
                <a:cubicBezTo>
                  <a:pt x="18572" y="11163"/>
                  <a:pt x="18542" y="11144"/>
                  <a:pt x="18490" y="11144"/>
                </a:cubicBezTo>
                <a:cubicBezTo>
                  <a:pt x="18358" y="11143"/>
                  <a:pt x="18214" y="11143"/>
                  <a:pt x="18059" y="11142"/>
                </a:cubicBezTo>
                <a:cubicBezTo>
                  <a:pt x="17940" y="11142"/>
                  <a:pt x="17843" y="11102"/>
                  <a:pt x="17760" y="11022"/>
                </a:cubicBezTo>
                <a:cubicBezTo>
                  <a:pt x="17545" y="10814"/>
                  <a:pt x="17318" y="10596"/>
                  <a:pt x="17080" y="10369"/>
                </a:cubicBezTo>
                <a:cubicBezTo>
                  <a:pt x="17020" y="10312"/>
                  <a:pt x="16920" y="10301"/>
                  <a:pt x="16834" y="10303"/>
                </a:cubicBezTo>
                <a:cubicBezTo>
                  <a:pt x="16705" y="10306"/>
                  <a:pt x="16573" y="10306"/>
                  <a:pt x="16438" y="10304"/>
                </a:cubicBezTo>
                <a:cubicBezTo>
                  <a:pt x="16349" y="10303"/>
                  <a:pt x="16264" y="10328"/>
                  <a:pt x="16204" y="10388"/>
                </a:cubicBezTo>
                <a:cubicBezTo>
                  <a:pt x="16103" y="10487"/>
                  <a:pt x="16002" y="10586"/>
                  <a:pt x="15900" y="10685"/>
                </a:cubicBezTo>
                <a:cubicBezTo>
                  <a:pt x="15809" y="10773"/>
                  <a:pt x="15709" y="10809"/>
                  <a:pt x="15586" y="10807"/>
                </a:cubicBezTo>
                <a:cubicBezTo>
                  <a:pt x="15487" y="10806"/>
                  <a:pt x="15387" y="10793"/>
                  <a:pt x="15295" y="10836"/>
                </a:cubicBezTo>
                <a:cubicBezTo>
                  <a:pt x="15263" y="10851"/>
                  <a:pt x="15226" y="10879"/>
                  <a:pt x="15184" y="10921"/>
                </a:cubicBezTo>
                <a:cubicBezTo>
                  <a:pt x="15048" y="11054"/>
                  <a:pt x="14912" y="11185"/>
                  <a:pt x="14777" y="11313"/>
                </a:cubicBezTo>
                <a:cubicBezTo>
                  <a:pt x="14750" y="11337"/>
                  <a:pt x="14724" y="11366"/>
                  <a:pt x="14698" y="11399"/>
                </a:cubicBezTo>
                <a:cubicBezTo>
                  <a:pt x="14640" y="11472"/>
                  <a:pt x="14638" y="11545"/>
                  <a:pt x="14637" y="11635"/>
                </a:cubicBezTo>
                <a:close/>
                <a:moveTo>
                  <a:pt x="14794" y="10903"/>
                </a:moveTo>
                <a:cubicBezTo>
                  <a:pt x="14794" y="10853"/>
                  <a:pt x="14752" y="10812"/>
                  <a:pt x="14699" y="10812"/>
                </a:cubicBezTo>
                <a:lnTo>
                  <a:pt x="14282" y="10811"/>
                </a:lnTo>
                <a:cubicBezTo>
                  <a:pt x="14229" y="10811"/>
                  <a:pt x="14187" y="10852"/>
                  <a:pt x="14187" y="10902"/>
                </a:cubicBezTo>
                <a:lnTo>
                  <a:pt x="14186" y="11090"/>
                </a:lnTo>
                <a:cubicBezTo>
                  <a:pt x="14186" y="11141"/>
                  <a:pt x="14228" y="11182"/>
                  <a:pt x="14281" y="11182"/>
                </a:cubicBezTo>
                <a:lnTo>
                  <a:pt x="14699" y="11183"/>
                </a:lnTo>
                <a:cubicBezTo>
                  <a:pt x="14751" y="11183"/>
                  <a:pt x="14794" y="11142"/>
                  <a:pt x="14794" y="11091"/>
                </a:cubicBezTo>
                <a:lnTo>
                  <a:pt x="14794" y="10903"/>
                </a:lnTo>
                <a:close/>
                <a:moveTo>
                  <a:pt x="10007" y="14636"/>
                </a:moveTo>
                <a:cubicBezTo>
                  <a:pt x="10107" y="14635"/>
                  <a:pt x="10183" y="14693"/>
                  <a:pt x="10184" y="14793"/>
                </a:cubicBezTo>
                <a:cubicBezTo>
                  <a:pt x="10184" y="15004"/>
                  <a:pt x="10184" y="15229"/>
                  <a:pt x="10185" y="15470"/>
                </a:cubicBezTo>
                <a:cubicBezTo>
                  <a:pt x="10185" y="15538"/>
                  <a:pt x="10220" y="15572"/>
                  <a:pt x="10290" y="15572"/>
                </a:cubicBezTo>
                <a:cubicBezTo>
                  <a:pt x="10415" y="15570"/>
                  <a:pt x="10534" y="15570"/>
                  <a:pt x="10649" y="15570"/>
                </a:cubicBezTo>
                <a:cubicBezTo>
                  <a:pt x="10687" y="15570"/>
                  <a:pt x="10724" y="15562"/>
                  <a:pt x="10759" y="15547"/>
                </a:cubicBezTo>
                <a:cubicBezTo>
                  <a:pt x="10787" y="15535"/>
                  <a:pt x="10816" y="15514"/>
                  <a:pt x="10848" y="15484"/>
                </a:cubicBezTo>
                <a:cubicBezTo>
                  <a:pt x="11076" y="15266"/>
                  <a:pt x="11300" y="15051"/>
                  <a:pt x="11519" y="14838"/>
                </a:cubicBezTo>
                <a:cubicBezTo>
                  <a:pt x="11680" y="14681"/>
                  <a:pt x="11836" y="14531"/>
                  <a:pt x="11986" y="14388"/>
                </a:cubicBezTo>
                <a:cubicBezTo>
                  <a:pt x="12231" y="14153"/>
                  <a:pt x="12471" y="13922"/>
                  <a:pt x="12706" y="13695"/>
                </a:cubicBezTo>
                <a:cubicBezTo>
                  <a:pt x="12753" y="13649"/>
                  <a:pt x="12778" y="13595"/>
                  <a:pt x="12780" y="13533"/>
                </a:cubicBezTo>
                <a:cubicBezTo>
                  <a:pt x="12783" y="13408"/>
                  <a:pt x="12784" y="13255"/>
                  <a:pt x="12782" y="13074"/>
                </a:cubicBezTo>
                <a:cubicBezTo>
                  <a:pt x="12782" y="13026"/>
                  <a:pt x="12756" y="13002"/>
                  <a:pt x="12705" y="13002"/>
                </a:cubicBezTo>
                <a:cubicBezTo>
                  <a:pt x="12465" y="13001"/>
                  <a:pt x="12231" y="13001"/>
                  <a:pt x="12004" y="13003"/>
                </a:cubicBezTo>
                <a:cubicBezTo>
                  <a:pt x="11865" y="13003"/>
                  <a:pt x="11755" y="12986"/>
                  <a:pt x="11659" y="12890"/>
                </a:cubicBezTo>
                <a:cubicBezTo>
                  <a:pt x="11585" y="12815"/>
                  <a:pt x="11507" y="12739"/>
                  <a:pt x="11425" y="12662"/>
                </a:cubicBezTo>
                <a:cubicBezTo>
                  <a:pt x="11347" y="12588"/>
                  <a:pt x="11292" y="12494"/>
                  <a:pt x="11292" y="12387"/>
                </a:cubicBezTo>
                <a:cubicBezTo>
                  <a:pt x="11292" y="12226"/>
                  <a:pt x="11293" y="12082"/>
                  <a:pt x="11294" y="11954"/>
                </a:cubicBezTo>
                <a:cubicBezTo>
                  <a:pt x="11294" y="11917"/>
                  <a:pt x="11255" y="11906"/>
                  <a:pt x="11224" y="11906"/>
                </a:cubicBezTo>
                <a:cubicBezTo>
                  <a:pt x="10688" y="11904"/>
                  <a:pt x="10141" y="11904"/>
                  <a:pt x="9585" y="11905"/>
                </a:cubicBezTo>
                <a:cubicBezTo>
                  <a:pt x="9481" y="11905"/>
                  <a:pt x="9409" y="11947"/>
                  <a:pt x="9337" y="12017"/>
                </a:cubicBezTo>
                <a:cubicBezTo>
                  <a:pt x="9246" y="12106"/>
                  <a:pt x="9134" y="12214"/>
                  <a:pt x="8999" y="12342"/>
                </a:cubicBezTo>
                <a:cubicBezTo>
                  <a:pt x="8948" y="12391"/>
                  <a:pt x="8899" y="12441"/>
                  <a:pt x="8853" y="12493"/>
                </a:cubicBezTo>
                <a:cubicBezTo>
                  <a:pt x="8817" y="12535"/>
                  <a:pt x="8798" y="12582"/>
                  <a:pt x="8798" y="12636"/>
                </a:cubicBezTo>
                <a:cubicBezTo>
                  <a:pt x="8795" y="13240"/>
                  <a:pt x="8795" y="13879"/>
                  <a:pt x="8797" y="14551"/>
                </a:cubicBezTo>
                <a:cubicBezTo>
                  <a:pt x="8798" y="14652"/>
                  <a:pt x="8912" y="14640"/>
                  <a:pt x="8982" y="14641"/>
                </a:cubicBezTo>
                <a:cubicBezTo>
                  <a:pt x="9314" y="14642"/>
                  <a:pt x="9656" y="14641"/>
                  <a:pt x="10007" y="14636"/>
                </a:cubicBezTo>
                <a:close/>
                <a:moveTo>
                  <a:pt x="18052" y="13435"/>
                </a:moveTo>
                <a:cubicBezTo>
                  <a:pt x="18053" y="13499"/>
                  <a:pt x="18015" y="13594"/>
                  <a:pt x="17970" y="13642"/>
                </a:cubicBezTo>
                <a:cubicBezTo>
                  <a:pt x="17919" y="13696"/>
                  <a:pt x="17871" y="13749"/>
                  <a:pt x="17826" y="13801"/>
                </a:cubicBezTo>
                <a:cubicBezTo>
                  <a:pt x="17784" y="13848"/>
                  <a:pt x="17786" y="13893"/>
                  <a:pt x="17832" y="13937"/>
                </a:cubicBezTo>
                <a:cubicBezTo>
                  <a:pt x="17900" y="14001"/>
                  <a:pt x="17967" y="14066"/>
                  <a:pt x="18035" y="14131"/>
                </a:cubicBezTo>
                <a:cubicBezTo>
                  <a:pt x="18082" y="14177"/>
                  <a:pt x="18130" y="14176"/>
                  <a:pt x="18177" y="14129"/>
                </a:cubicBezTo>
                <a:cubicBezTo>
                  <a:pt x="18237" y="14070"/>
                  <a:pt x="18299" y="14009"/>
                  <a:pt x="18361" y="13947"/>
                </a:cubicBezTo>
                <a:cubicBezTo>
                  <a:pt x="18429" y="13880"/>
                  <a:pt x="18462" y="13807"/>
                  <a:pt x="18462" y="13728"/>
                </a:cubicBezTo>
                <a:cubicBezTo>
                  <a:pt x="18461" y="13657"/>
                  <a:pt x="18462" y="13587"/>
                  <a:pt x="18464" y="13518"/>
                </a:cubicBezTo>
                <a:cubicBezTo>
                  <a:pt x="18466" y="13424"/>
                  <a:pt x="18513" y="13342"/>
                  <a:pt x="18589" y="13275"/>
                </a:cubicBezTo>
                <a:cubicBezTo>
                  <a:pt x="18652" y="13219"/>
                  <a:pt x="18710" y="13163"/>
                  <a:pt x="18763" y="13107"/>
                </a:cubicBezTo>
                <a:cubicBezTo>
                  <a:pt x="18807" y="13060"/>
                  <a:pt x="18829" y="13006"/>
                  <a:pt x="18830" y="12942"/>
                </a:cubicBezTo>
                <a:cubicBezTo>
                  <a:pt x="18831" y="12820"/>
                  <a:pt x="18831" y="12709"/>
                  <a:pt x="18829" y="12609"/>
                </a:cubicBezTo>
                <a:cubicBezTo>
                  <a:pt x="18827" y="12509"/>
                  <a:pt x="18763" y="12439"/>
                  <a:pt x="18689" y="12374"/>
                </a:cubicBezTo>
                <a:cubicBezTo>
                  <a:pt x="18640" y="12332"/>
                  <a:pt x="18589" y="12307"/>
                  <a:pt x="18533" y="12299"/>
                </a:cubicBezTo>
                <a:cubicBezTo>
                  <a:pt x="18436" y="12287"/>
                  <a:pt x="18337" y="12287"/>
                  <a:pt x="18255" y="12348"/>
                </a:cubicBezTo>
                <a:cubicBezTo>
                  <a:pt x="18212" y="12380"/>
                  <a:pt x="18170" y="12419"/>
                  <a:pt x="18128" y="12464"/>
                </a:cubicBezTo>
                <a:cubicBezTo>
                  <a:pt x="18076" y="12521"/>
                  <a:pt x="18049" y="12586"/>
                  <a:pt x="18048" y="12659"/>
                </a:cubicBezTo>
                <a:cubicBezTo>
                  <a:pt x="18046" y="12910"/>
                  <a:pt x="18047" y="13169"/>
                  <a:pt x="18052" y="13435"/>
                </a:cubicBezTo>
                <a:close/>
                <a:moveTo>
                  <a:pt x="13388" y="15328"/>
                </a:moveTo>
                <a:cubicBezTo>
                  <a:pt x="13388" y="15463"/>
                  <a:pt x="13387" y="15596"/>
                  <a:pt x="13386" y="15727"/>
                </a:cubicBezTo>
                <a:cubicBezTo>
                  <a:pt x="13386" y="15789"/>
                  <a:pt x="13434" y="15835"/>
                  <a:pt x="13499" y="15831"/>
                </a:cubicBezTo>
                <a:cubicBezTo>
                  <a:pt x="13585" y="15826"/>
                  <a:pt x="13667" y="15825"/>
                  <a:pt x="13745" y="15827"/>
                </a:cubicBezTo>
                <a:cubicBezTo>
                  <a:pt x="13808" y="15829"/>
                  <a:pt x="13874" y="15874"/>
                  <a:pt x="13877" y="15941"/>
                </a:cubicBezTo>
                <a:cubicBezTo>
                  <a:pt x="13880" y="16001"/>
                  <a:pt x="13911" y="16062"/>
                  <a:pt x="13970" y="16125"/>
                </a:cubicBezTo>
                <a:cubicBezTo>
                  <a:pt x="14058" y="16218"/>
                  <a:pt x="14143" y="16306"/>
                  <a:pt x="14225" y="16387"/>
                </a:cubicBezTo>
                <a:cubicBezTo>
                  <a:pt x="14270" y="16432"/>
                  <a:pt x="14315" y="16432"/>
                  <a:pt x="14360" y="16388"/>
                </a:cubicBezTo>
                <a:cubicBezTo>
                  <a:pt x="14514" y="16238"/>
                  <a:pt x="14668" y="16091"/>
                  <a:pt x="14822" y="15947"/>
                </a:cubicBezTo>
                <a:cubicBezTo>
                  <a:pt x="14913" y="15863"/>
                  <a:pt x="14984" y="15770"/>
                  <a:pt x="15095" y="15710"/>
                </a:cubicBezTo>
                <a:cubicBezTo>
                  <a:pt x="15171" y="15668"/>
                  <a:pt x="15255" y="15669"/>
                  <a:pt x="15340" y="15674"/>
                </a:cubicBezTo>
                <a:cubicBezTo>
                  <a:pt x="15433" y="15679"/>
                  <a:pt x="15511" y="15651"/>
                  <a:pt x="15579" y="15586"/>
                </a:cubicBezTo>
                <a:cubicBezTo>
                  <a:pt x="15671" y="15498"/>
                  <a:pt x="15761" y="15410"/>
                  <a:pt x="15851" y="15320"/>
                </a:cubicBezTo>
                <a:cubicBezTo>
                  <a:pt x="15890" y="15280"/>
                  <a:pt x="15911" y="15235"/>
                  <a:pt x="15912" y="15184"/>
                </a:cubicBezTo>
                <a:cubicBezTo>
                  <a:pt x="15915" y="15097"/>
                  <a:pt x="15916" y="14992"/>
                  <a:pt x="15916" y="14870"/>
                </a:cubicBezTo>
                <a:cubicBezTo>
                  <a:pt x="15916" y="14808"/>
                  <a:pt x="15884" y="14778"/>
                  <a:pt x="15821" y="14778"/>
                </a:cubicBezTo>
                <a:cubicBezTo>
                  <a:pt x="15601" y="14779"/>
                  <a:pt x="15393" y="14779"/>
                  <a:pt x="15196" y="14779"/>
                </a:cubicBezTo>
                <a:cubicBezTo>
                  <a:pt x="15077" y="14780"/>
                  <a:pt x="14981" y="14755"/>
                  <a:pt x="14978" y="14622"/>
                </a:cubicBezTo>
                <a:cubicBezTo>
                  <a:pt x="14975" y="14500"/>
                  <a:pt x="14976" y="14374"/>
                  <a:pt x="14980" y="14245"/>
                </a:cubicBezTo>
                <a:cubicBezTo>
                  <a:pt x="14983" y="14159"/>
                  <a:pt x="14877" y="14154"/>
                  <a:pt x="14817" y="14158"/>
                </a:cubicBezTo>
                <a:cubicBezTo>
                  <a:pt x="14723" y="14162"/>
                  <a:pt x="14655" y="14080"/>
                  <a:pt x="14658" y="13994"/>
                </a:cubicBezTo>
                <a:cubicBezTo>
                  <a:pt x="14660" y="13921"/>
                  <a:pt x="14661" y="13851"/>
                  <a:pt x="14661" y="13784"/>
                </a:cubicBezTo>
                <a:cubicBezTo>
                  <a:pt x="14661" y="13706"/>
                  <a:pt x="14622" y="13667"/>
                  <a:pt x="14544" y="13667"/>
                </a:cubicBezTo>
                <a:cubicBezTo>
                  <a:pt x="14216" y="13666"/>
                  <a:pt x="13675" y="13667"/>
                  <a:pt x="12921" y="13670"/>
                </a:cubicBezTo>
                <a:cubicBezTo>
                  <a:pt x="12894" y="13670"/>
                  <a:pt x="12859" y="13680"/>
                  <a:pt x="12815" y="13701"/>
                </a:cubicBezTo>
                <a:cubicBezTo>
                  <a:pt x="12789" y="13713"/>
                  <a:pt x="12761" y="13735"/>
                  <a:pt x="12731" y="13766"/>
                </a:cubicBezTo>
                <a:cubicBezTo>
                  <a:pt x="12694" y="13805"/>
                  <a:pt x="12654" y="13844"/>
                  <a:pt x="12612" y="13884"/>
                </a:cubicBezTo>
                <a:cubicBezTo>
                  <a:pt x="12390" y="14093"/>
                  <a:pt x="12178" y="14296"/>
                  <a:pt x="11977" y="14491"/>
                </a:cubicBezTo>
                <a:cubicBezTo>
                  <a:pt x="11954" y="14513"/>
                  <a:pt x="11922" y="14539"/>
                  <a:pt x="11896" y="14565"/>
                </a:cubicBezTo>
                <a:cubicBezTo>
                  <a:pt x="11795" y="14670"/>
                  <a:pt x="11690" y="14771"/>
                  <a:pt x="11582" y="14868"/>
                </a:cubicBezTo>
                <a:cubicBezTo>
                  <a:pt x="11578" y="14872"/>
                  <a:pt x="11578" y="14877"/>
                  <a:pt x="11581" y="14881"/>
                </a:cubicBezTo>
                <a:cubicBezTo>
                  <a:pt x="11583" y="14883"/>
                  <a:pt x="11585" y="14884"/>
                  <a:pt x="11587" y="14884"/>
                </a:cubicBezTo>
                <a:cubicBezTo>
                  <a:pt x="11651" y="14891"/>
                  <a:pt x="11715" y="14885"/>
                  <a:pt x="11780" y="14885"/>
                </a:cubicBezTo>
                <a:cubicBezTo>
                  <a:pt x="12169" y="14886"/>
                  <a:pt x="12561" y="14887"/>
                  <a:pt x="12956" y="14888"/>
                </a:cubicBezTo>
                <a:cubicBezTo>
                  <a:pt x="13103" y="14888"/>
                  <a:pt x="13196" y="14980"/>
                  <a:pt x="13289" y="15077"/>
                </a:cubicBezTo>
                <a:cubicBezTo>
                  <a:pt x="13353" y="15143"/>
                  <a:pt x="13388" y="15234"/>
                  <a:pt x="13388" y="15328"/>
                </a:cubicBezTo>
                <a:close/>
                <a:moveTo>
                  <a:pt x="17464" y="14017"/>
                </a:moveTo>
                <a:cubicBezTo>
                  <a:pt x="17476" y="14127"/>
                  <a:pt x="17438" y="14246"/>
                  <a:pt x="17360" y="14327"/>
                </a:cubicBezTo>
                <a:cubicBezTo>
                  <a:pt x="17305" y="14384"/>
                  <a:pt x="17248" y="14436"/>
                  <a:pt x="17191" y="14482"/>
                </a:cubicBezTo>
                <a:cubicBezTo>
                  <a:pt x="17124" y="14536"/>
                  <a:pt x="17047" y="14563"/>
                  <a:pt x="16959" y="14562"/>
                </a:cubicBezTo>
                <a:cubicBezTo>
                  <a:pt x="16651" y="14561"/>
                  <a:pt x="16354" y="14562"/>
                  <a:pt x="16067" y="14565"/>
                </a:cubicBezTo>
                <a:cubicBezTo>
                  <a:pt x="16029" y="14565"/>
                  <a:pt x="16003" y="14580"/>
                  <a:pt x="15992" y="14609"/>
                </a:cubicBezTo>
                <a:cubicBezTo>
                  <a:pt x="15979" y="14643"/>
                  <a:pt x="15980" y="14702"/>
                  <a:pt x="15983" y="14743"/>
                </a:cubicBezTo>
                <a:cubicBezTo>
                  <a:pt x="15990" y="14892"/>
                  <a:pt x="15989" y="15035"/>
                  <a:pt x="15980" y="15171"/>
                </a:cubicBezTo>
                <a:cubicBezTo>
                  <a:pt x="15980" y="15175"/>
                  <a:pt x="15983" y="15179"/>
                  <a:pt x="15988" y="15180"/>
                </a:cubicBezTo>
                <a:cubicBezTo>
                  <a:pt x="15990" y="15180"/>
                  <a:pt x="15992" y="15179"/>
                  <a:pt x="15993" y="15178"/>
                </a:cubicBezTo>
                <a:cubicBezTo>
                  <a:pt x="16046" y="15145"/>
                  <a:pt x="16082" y="15094"/>
                  <a:pt x="16137" y="15060"/>
                </a:cubicBezTo>
                <a:cubicBezTo>
                  <a:pt x="16196" y="15024"/>
                  <a:pt x="16267" y="15006"/>
                  <a:pt x="16350" y="15007"/>
                </a:cubicBezTo>
                <a:cubicBezTo>
                  <a:pt x="16711" y="15010"/>
                  <a:pt x="17075" y="15010"/>
                  <a:pt x="17442" y="15006"/>
                </a:cubicBezTo>
                <a:cubicBezTo>
                  <a:pt x="17519" y="15006"/>
                  <a:pt x="17582" y="14982"/>
                  <a:pt x="17629" y="14937"/>
                </a:cubicBezTo>
                <a:cubicBezTo>
                  <a:pt x="17756" y="14813"/>
                  <a:pt x="17875" y="14698"/>
                  <a:pt x="17984" y="14591"/>
                </a:cubicBezTo>
                <a:cubicBezTo>
                  <a:pt x="18070" y="14507"/>
                  <a:pt x="18091" y="14381"/>
                  <a:pt x="18047" y="14275"/>
                </a:cubicBezTo>
                <a:cubicBezTo>
                  <a:pt x="18033" y="14240"/>
                  <a:pt x="18001" y="14200"/>
                  <a:pt x="17953" y="14157"/>
                </a:cubicBezTo>
                <a:cubicBezTo>
                  <a:pt x="17905" y="14114"/>
                  <a:pt x="17859" y="14070"/>
                  <a:pt x="17817" y="14024"/>
                </a:cubicBezTo>
                <a:cubicBezTo>
                  <a:pt x="17747" y="13950"/>
                  <a:pt x="17673" y="13906"/>
                  <a:pt x="17571" y="13904"/>
                </a:cubicBezTo>
                <a:cubicBezTo>
                  <a:pt x="17500" y="13902"/>
                  <a:pt x="17457" y="13952"/>
                  <a:pt x="17464" y="14017"/>
                </a:cubicBezTo>
                <a:close/>
                <a:moveTo>
                  <a:pt x="13493" y="15903"/>
                </a:moveTo>
                <a:cubicBezTo>
                  <a:pt x="13370" y="15905"/>
                  <a:pt x="13315" y="15822"/>
                  <a:pt x="13317" y="15710"/>
                </a:cubicBezTo>
                <a:cubicBezTo>
                  <a:pt x="13320" y="15586"/>
                  <a:pt x="13321" y="15465"/>
                  <a:pt x="13320" y="15348"/>
                </a:cubicBezTo>
                <a:cubicBezTo>
                  <a:pt x="13319" y="15200"/>
                  <a:pt x="13243" y="15129"/>
                  <a:pt x="13140" y="15035"/>
                </a:cubicBezTo>
                <a:cubicBezTo>
                  <a:pt x="13085" y="14985"/>
                  <a:pt x="13016" y="14960"/>
                  <a:pt x="12932" y="14960"/>
                </a:cubicBezTo>
                <a:cubicBezTo>
                  <a:pt x="12507" y="14963"/>
                  <a:pt x="12074" y="14964"/>
                  <a:pt x="11632" y="14962"/>
                </a:cubicBezTo>
                <a:cubicBezTo>
                  <a:pt x="11560" y="14962"/>
                  <a:pt x="11483" y="14980"/>
                  <a:pt x="11431" y="15028"/>
                </a:cubicBezTo>
                <a:cubicBezTo>
                  <a:pt x="11254" y="15193"/>
                  <a:pt x="11074" y="15367"/>
                  <a:pt x="10891" y="15551"/>
                </a:cubicBezTo>
                <a:cubicBezTo>
                  <a:pt x="10839" y="15603"/>
                  <a:pt x="10813" y="15664"/>
                  <a:pt x="10813" y="15733"/>
                </a:cubicBezTo>
                <a:cubicBezTo>
                  <a:pt x="10814" y="15913"/>
                  <a:pt x="10813" y="16114"/>
                  <a:pt x="10811" y="16334"/>
                </a:cubicBezTo>
                <a:cubicBezTo>
                  <a:pt x="10809" y="16426"/>
                  <a:pt x="10821" y="16508"/>
                  <a:pt x="10877" y="16574"/>
                </a:cubicBezTo>
                <a:cubicBezTo>
                  <a:pt x="10923" y="16629"/>
                  <a:pt x="10987" y="16692"/>
                  <a:pt x="11068" y="16763"/>
                </a:cubicBezTo>
                <a:cubicBezTo>
                  <a:pt x="11156" y="16840"/>
                  <a:pt x="11195" y="16932"/>
                  <a:pt x="11202" y="17046"/>
                </a:cubicBezTo>
                <a:cubicBezTo>
                  <a:pt x="11205" y="17090"/>
                  <a:pt x="11231" y="17137"/>
                  <a:pt x="11282" y="17137"/>
                </a:cubicBezTo>
                <a:cubicBezTo>
                  <a:pt x="11616" y="17137"/>
                  <a:pt x="11957" y="17137"/>
                  <a:pt x="12304" y="17138"/>
                </a:cubicBezTo>
                <a:cubicBezTo>
                  <a:pt x="12403" y="17139"/>
                  <a:pt x="12487" y="17106"/>
                  <a:pt x="12555" y="17039"/>
                </a:cubicBezTo>
                <a:cubicBezTo>
                  <a:pt x="12605" y="16990"/>
                  <a:pt x="12654" y="16943"/>
                  <a:pt x="12701" y="16900"/>
                </a:cubicBezTo>
                <a:cubicBezTo>
                  <a:pt x="12790" y="16819"/>
                  <a:pt x="12882" y="16805"/>
                  <a:pt x="13014" y="16806"/>
                </a:cubicBezTo>
                <a:cubicBezTo>
                  <a:pt x="13255" y="16809"/>
                  <a:pt x="13492" y="16810"/>
                  <a:pt x="13724" y="16809"/>
                </a:cubicBezTo>
                <a:cubicBezTo>
                  <a:pt x="13846" y="16809"/>
                  <a:pt x="13928" y="16804"/>
                  <a:pt x="14005" y="16736"/>
                </a:cubicBezTo>
                <a:cubicBezTo>
                  <a:pt x="14067" y="16683"/>
                  <a:pt x="14126" y="16624"/>
                  <a:pt x="14184" y="16560"/>
                </a:cubicBezTo>
                <a:cubicBezTo>
                  <a:pt x="14226" y="16514"/>
                  <a:pt x="14191" y="16462"/>
                  <a:pt x="14155" y="16426"/>
                </a:cubicBezTo>
                <a:cubicBezTo>
                  <a:pt x="14076" y="16343"/>
                  <a:pt x="13996" y="16261"/>
                  <a:pt x="13916" y="16178"/>
                </a:cubicBezTo>
                <a:cubicBezTo>
                  <a:pt x="13858" y="16119"/>
                  <a:pt x="13821" y="16046"/>
                  <a:pt x="13812" y="15965"/>
                </a:cubicBezTo>
                <a:cubicBezTo>
                  <a:pt x="13809" y="15931"/>
                  <a:pt x="13780" y="15903"/>
                  <a:pt x="13744" y="15903"/>
                </a:cubicBezTo>
                <a:cubicBezTo>
                  <a:pt x="13665" y="15901"/>
                  <a:pt x="13581" y="15901"/>
                  <a:pt x="13493" y="15903"/>
                </a:cubicBezTo>
                <a:close/>
                <a:moveTo>
                  <a:pt x="12716" y="16979"/>
                </a:moveTo>
                <a:cubicBezTo>
                  <a:pt x="12586" y="17117"/>
                  <a:pt x="12499" y="17210"/>
                  <a:pt x="12291" y="17209"/>
                </a:cubicBezTo>
                <a:cubicBezTo>
                  <a:pt x="11981" y="17208"/>
                  <a:pt x="11651" y="17209"/>
                  <a:pt x="11302" y="17210"/>
                </a:cubicBezTo>
                <a:cubicBezTo>
                  <a:pt x="11236" y="17210"/>
                  <a:pt x="11202" y="17240"/>
                  <a:pt x="11200" y="17299"/>
                </a:cubicBezTo>
                <a:cubicBezTo>
                  <a:pt x="11199" y="17355"/>
                  <a:pt x="11199" y="17413"/>
                  <a:pt x="11201" y="17473"/>
                </a:cubicBezTo>
                <a:cubicBezTo>
                  <a:pt x="11204" y="17561"/>
                  <a:pt x="11263" y="17561"/>
                  <a:pt x="11334" y="17562"/>
                </a:cubicBezTo>
                <a:cubicBezTo>
                  <a:pt x="11457" y="17563"/>
                  <a:pt x="11579" y="17564"/>
                  <a:pt x="11699" y="17563"/>
                </a:cubicBezTo>
                <a:cubicBezTo>
                  <a:pt x="11821" y="17562"/>
                  <a:pt x="11908" y="17590"/>
                  <a:pt x="11989" y="17668"/>
                </a:cubicBezTo>
                <a:cubicBezTo>
                  <a:pt x="12177" y="17848"/>
                  <a:pt x="12365" y="18029"/>
                  <a:pt x="12554" y="18212"/>
                </a:cubicBezTo>
                <a:cubicBezTo>
                  <a:pt x="12620" y="18276"/>
                  <a:pt x="12698" y="18303"/>
                  <a:pt x="12794" y="18298"/>
                </a:cubicBezTo>
                <a:cubicBezTo>
                  <a:pt x="12923" y="18291"/>
                  <a:pt x="13119" y="18276"/>
                  <a:pt x="13118" y="18460"/>
                </a:cubicBezTo>
                <a:cubicBezTo>
                  <a:pt x="13118" y="18558"/>
                  <a:pt x="13118" y="18661"/>
                  <a:pt x="13120" y="18769"/>
                </a:cubicBezTo>
                <a:cubicBezTo>
                  <a:pt x="13121" y="18786"/>
                  <a:pt x="13126" y="18802"/>
                  <a:pt x="13137" y="18817"/>
                </a:cubicBezTo>
                <a:cubicBezTo>
                  <a:pt x="13140" y="18820"/>
                  <a:pt x="13143" y="18822"/>
                  <a:pt x="13147" y="18822"/>
                </a:cubicBezTo>
                <a:cubicBezTo>
                  <a:pt x="13210" y="18826"/>
                  <a:pt x="13308" y="18725"/>
                  <a:pt x="13354" y="18678"/>
                </a:cubicBezTo>
                <a:cubicBezTo>
                  <a:pt x="13492" y="18539"/>
                  <a:pt x="13644" y="18390"/>
                  <a:pt x="13809" y="18230"/>
                </a:cubicBezTo>
                <a:cubicBezTo>
                  <a:pt x="13894" y="18147"/>
                  <a:pt x="13914" y="18064"/>
                  <a:pt x="13913" y="17950"/>
                </a:cubicBezTo>
                <a:cubicBezTo>
                  <a:pt x="13909" y="17627"/>
                  <a:pt x="13907" y="17311"/>
                  <a:pt x="13908" y="17001"/>
                </a:cubicBezTo>
                <a:cubicBezTo>
                  <a:pt x="13908" y="16940"/>
                  <a:pt x="13900" y="16884"/>
                  <a:pt x="13827" y="16882"/>
                </a:cubicBezTo>
                <a:cubicBezTo>
                  <a:pt x="13645" y="16877"/>
                  <a:pt x="13361" y="16876"/>
                  <a:pt x="12975" y="16879"/>
                </a:cubicBezTo>
                <a:cubicBezTo>
                  <a:pt x="12871" y="16879"/>
                  <a:pt x="12784" y="16906"/>
                  <a:pt x="12716" y="16979"/>
                </a:cubicBezTo>
                <a:close/>
                <a:moveTo>
                  <a:pt x="10044" y="19787"/>
                </a:moveTo>
                <a:cubicBezTo>
                  <a:pt x="10140" y="19789"/>
                  <a:pt x="10226" y="19825"/>
                  <a:pt x="10301" y="19897"/>
                </a:cubicBezTo>
                <a:cubicBezTo>
                  <a:pt x="10622" y="20206"/>
                  <a:pt x="10925" y="20499"/>
                  <a:pt x="11211" y="20774"/>
                </a:cubicBezTo>
                <a:cubicBezTo>
                  <a:pt x="11289" y="20849"/>
                  <a:pt x="11327" y="20935"/>
                  <a:pt x="11325" y="21032"/>
                </a:cubicBezTo>
                <a:cubicBezTo>
                  <a:pt x="11323" y="21154"/>
                  <a:pt x="11323" y="21285"/>
                  <a:pt x="11326" y="21424"/>
                </a:cubicBezTo>
                <a:cubicBezTo>
                  <a:pt x="11327" y="21450"/>
                  <a:pt x="11326" y="21475"/>
                  <a:pt x="11323" y="21500"/>
                </a:cubicBezTo>
                <a:cubicBezTo>
                  <a:pt x="11321" y="21510"/>
                  <a:pt x="11326" y="21516"/>
                  <a:pt x="11337" y="21516"/>
                </a:cubicBezTo>
                <a:cubicBezTo>
                  <a:pt x="11344" y="21516"/>
                  <a:pt x="11350" y="21514"/>
                  <a:pt x="11355" y="21509"/>
                </a:cubicBezTo>
                <a:cubicBezTo>
                  <a:pt x="11382" y="21477"/>
                  <a:pt x="11411" y="21447"/>
                  <a:pt x="11442" y="21417"/>
                </a:cubicBezTo>
                <a:cubicBezTo>
                  <a:pt x="11569" y="21296"/>
                  <a:pt x="11695" y="21178"/>
                  <a:pt x="11822" y="21062"/>
                </a:cubicBezTo>
                <a:cubicBezTo>
                  <a:pt x="11897" y="20992"/>
                  <a:pt x="11936" y="20908"/>
                  <a:pt x="11937" y="20811"/>
                </a:cubicBezTo>
                <a:cubicBezTo>
                  <a:pt x="11938" y="20665"/>
                  <a:pt x="11937" y="20507"/>
                  <a:pt x="11933" y="20339"/>
                </a:cubicBezTo>
                <a:cubicBezTo>
                  <a:pt x="11931" y="20236"/>
                  <a:pt x="11955" y="20134"/>
                  <a:pt x="12029" y="20063"/>
                </a:cubicBezTo>
                <a:cubicBezTo>
                  <a:pt x="12168" y="19930"/>
                  <a:pt x="12301" y="19801"/>
                  <a:pt x="12428" y="19677"/>
                </a:cubicBezTo>
                <a:cubicBezTo>
                  <a:pt x="12507" y="19598"/>
                  <a:pt x="12644" y="19530"/>
                  <a:pt x="12748" y="19593"/>
                </a:cubicBezTo>
                <a:cubicBezTo>
                  <a:pt x="12856" y="19658"/>
                  <a:pt x="12792" y="19788"/>
                  <a:pt x="12731" y="19855"/>
                </a:cubicBezTo>
                <a:cubicBezTo>
                  <a:pt x="12693" y="19898"/>
                  <a:pt x="12652" y="19940"/>
                  <a:pt x="12609" y="19980"/>
                </a:cubicBezTo>
                <a:cubicBezTo>
                  <a:pt x="12502" y="20079"/>
                  <a:pt x="12405" y="20172"/>
                  <a:pt x="12318" y="20261"/>
                </a:cubicBezTo>
                <a:cubicBezTo>
                  <a:pt x="12287" y="20292"/>
                  <a:pt x="12268" y="20322"/>
                  <a:pt x="12261" y="20352"/>
                </a:cubicBezTo>
                <a:cubicBezTo>
                  <a:pt x="12254" y="20384"/>
                  <a:pt x="12262" y="20388"/>
                  <a:pt x="12285" y="20364"/>
                </a:cubicBezTo>
                <a:cubicBezTo>
                  <a:pt x="12330" y="20319"/>
                  <a:pt x="12375" y="20274"/>
                  <a:pt x="12418" y="20232"/>
                </a:cubicBezTo>
                <a:cubicBezTo>
                  <a:pt x="12566" y="20085"/>
                  <a:pt x="12716" y="19940"/>
                  <a:pt x="12868" y="19797"/>
                </a:cubicBezTo>
                <a:cubicBezTo>
                  <a:pt x="12931" y="19737"/>
                  <a:pt x="12968" y="19661"/>
                  <a:pt x="12967" y="19577"/>
                </a:cubicBezTo>
                <a:cubicBezTo>
                  <a:pt x="12966" y="19524"/>
                  <a:pt x="12963" y="19467"/>
                  <a:pt x="12981" y="19418"/>
                </a:cubicBezTo>
                <a:cubicBezTo>
                  <a:pt x="13003" y="19356"/>
                  <a:pt x="13050" y="19299"/>
                  <a:pt x="13096" y="19252"/>
                </a:cubicBezTo>
                <a:cubicBezTo>
                  <a:pt x="13185" y="19162"/>
                  <a:pt x="13184" y="19061"/>
                  <a:pt x="13176" y="18945"/>
                </a:cubicBezTo>
                <a:cubicBezTo>
                  <a:pt x="13175" y="18925"/>
                  <a:pt x="13169" y="18908"/>
                  <a:pt x="13149" y="18900"/>
                </a:cubicBezTo>
                <a:cubicBezTo>
                  <a:pt x="13079" y="18872"/>
                  <a:pt x="13045" y="18810"/>
                  <a:pt x="13048" y="18714"/>
                </a:cubicBezTo>
                <a:cubicBezTo>
                  <a:pt x="13050" y="18623"/>
                  <a:pt x="13051" y="18538"/>
                  <a:pt x="13051" y="18460"/>
                </a:cubicBezTo>
                <a:cubicBezTo>
                  <a:pt x="13050" y="18387"/>
                  <a:pt x="12999" y="18366"/>
                  <a:pt x="12929" y="18366"/>
                </a:cubicBezTo>
                <a:cubicBezTo>
                  <a:pt x="12793" y="18366"/>
                  <a:pt x="12627" y="18378"/>
                  <a:pt x="12523" y="18279"/>
                </a:cubicBezTo>
                <a:cubicBezTo>
                  <a:pt x="12353" y="18117"/>
                  <a:pt x="12179" y="17949"/>
                  <a:pt x="12000" y="17776"/>
                </a:cubicBezTo>
                <a:cubicBezTo>
                  <a:pt x="11929" y="17707"/>
                  <a:pt x="11872" y="17652"/>
                  <a:pt x="11772" y="17638"/>
                </a:cubicBezTo>
                <a:cubicBezTo>
                  <a:pt x="11663" y="17622"/>
                  <a:pt x="11513" y="17634"/>
                  <a:pt x="11384" y="17632"/>
                </a:cubicBezTo>
                <a:cubicBezTo>
                  <a:pt x="11237" y="17631"/>
                  <a:pt x="11089" y="17630"/>
                  <a:pt x="10940" y="17631"/>
                </a:cubicBezTo>
                <a:cubicBezTo>
                  <a:pt x="10835" y="17632"/>
                  <a:pt x="10771" y="17649"/>
                  <a:pt x="10698" y="17714"/>
                </a:cubicBezTo>
                <a:cubicBezTo>
                  <a:pt x="10506" y="17886"/>
                  <a:pt x="10354" y="18049"/>
                  <a:pt x="10172" y="18215"/>
                </a:cubicBezTo>
                <a:cubicBezTo>
                  <a:pt x="10110" y="18271"/>
                  <a:pt x="10048" y="18331"/>
                  <a:pt x="9985" y="18395"/>
                </a:cubicBezTo>
                <a:cubicBezTo>
                  <a:pt x="9916" y="18466"/>
                  <a:pt x="9838" y="18542"/>
                  <a:pt x="9750" y="18622"/>
                </a:cubicBezTo>
                <a:cubicBezTo>
                  <a:pt x="9677" y="18690"/>
                  <a:pt x="9601" y="18764"/>
                  <a:pt x="9520" y="18845"/>
                </a:cubicBezTo>
                <a:cubicBezTo>
                  <a:pt x="9428" y="18937"/>
                  <a:pt x="9330" y="19032"/>
                  <a:pt x="9225" y="19131"/>
                </a:cubicBezTo>
                <a:cubicBezTo>
                  <a:pt x="9184" y="19169"/>
                  <a:pt x="9184" y="19208"/>
                  <a:pt x="9225" y="19248"/>
                </a:cubicBezTo>
                <a:cubicBezTo>
                  <a:pt x="9387" y="19406"/>
                  <a:pt x="9544" y="19557"/>
                  <a:pt x="9698" y="19702"/>
                </a:cubicBezTo>
                <a:cubicBezTo>
                  <a:pt x="9803" y="19801"/>
                  <a:pt x="9912" y="19785"/>
                  <a:pt x="10044" y="19787"/>
                </a:cubicBezTo>
                <a:close/>
              </a:path>
            </a:pathLst>
          </a:cu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501" name="Shape"/>
          <p:cNvSpPr/>
          <p:nvPr/>
        </p:nvSpPr>
        <p:spPr>
          <a:xfrm>
            <a:off x="12780260" y="5923686"/>
            <a:ext cx="801287" cy="1001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0800"/>
                </a:moveTo>
                <a:cubicBezTo>
                  <a:pt x="11543" y="10800"/>
                  <a:pt x="12178" y="10589"/>
                  <a:pt x="12707" y="10166"/>
                </a:cubicBezTo>
                <a:cubicBezTo>
                  <a:pt x="13236" y="9742"/>
                  <a:pt x="13500" y="9234"/>
                  <a:pt x="13500" y="8640"/>
                </a:cubicBezTo>
                <a:cubicBezTo>
                  <a:pt x="13500" y="8046"/>
                  <a:pt x="13236" y="7537"/>
                  <a:pt x="12707" y="7115"/>
                </a:cubicBezTo>
                <a:cubicBezTo>
                  <a:pt x="12178" y="6691"/>
                  <a:pt x="11543" y="6480"/>
                  <a:pt x="10800" y="6480"/>
                </a:cubicBezTo>
                <a:cubicBezTo>
                  <a:pt x="10057" y="6480"/>
                  <a:pt x="9422" y="6691"/>
                  <a:pt x="8893" y="7115"/>
                </a:cubicBezTo>
                <a:cubicBezTo>
                  <a:pt x="8364" y="7537"/>
                  <a:pt x="8100" y="8046"/>
                  <a:pt x="8100" y="8640"/>
                </a:cubicBezTo>
                <a:cubicBezTo>
                  <a:pt x="8100" y="9234"/>
                  <a:pt x="8364" y="9742"/>
                  <a:pt x="8893" y="10166"/>
                </a:cubicBezTo>
                <a:cubicBezTo>
                  <a:pt x="9422" y="10589"/>
                  <a:pt x="10057" y="10800"/>
                  <a:pt x="10800" y="10800"/>
                </a:cubicBezTo>
                <a:close/>
                <a:moveTo>
                  <a:pt x="10800" y="18738"/>
                </a:moveTo>
                <a:cubicBezTo>
                  <a:pt x="13545" y="16722"/>
                  <a:pt x="15581" y="14891"/>
                  <a:pt x="16909" y="13243"/>
                </a:cubicBezTo>
                <a:cubicBezTo>
                  <a:pt x="18236" y="11597"/>
                  <a:pt x="18900" y="10134"/>
                  <a:pt x="18900" y="8856"/>
                </a:cubicBezTo>
                <a:cubicBezTo>
                  <a:pt x="18900" y="6894"/>
                  <a:pt x="18118" y="5288"/>
                  <a:pt x="16554" y="4036"/>
                </a:cubicBezTo>
                <a:cubicBezTo>
                  <a:pt x="14991" y="2785"/>
                  <a:pt x="13073" y="2160"/>
                  <a:pt x="10800" y="2160"/>
                </a:cubicBezTo>
                <a:cubicBezTo>
                  <a:pt x="8527" y="2160"/>
                  <a:pt x="6609" y="2785"/>
                  <a:pt x="5046" y="4036"/>
                </a:cubicBezTo>
                <a:cubicBezTo>
                  <a:pt x="3482" y="5288"/>
                  <a:pt x="2700" y="6894"/>
                  <a:pt x="2700" y="8856"/>
                </a:cubicBezTo>
                <a:cubicBezTo>
                  <a:pt x="2700" y="10134"/>
                  <a:pt x="3364" y="11597"/>
                  <a:pt x="4691" y="13243"/>
                </a:cubicBezTo>
                <a:cubicBezTo>
                  <a:pt x="6019" y="14891"/>
                  <a:pt x="8055" y="16722"/>
                  <a:pt x="10800" y="18738"/>
                </a:cubicBezTo>
                <a:close/>
                <a:moveTo>
                  <a:pt x="10800" y="21600"/>
                </a:moveTo>
                <a:cubicBezTo>
                  <a:pt x="7177" y="19134"/>
                  <a:pt x="4472" y="16844"/>
                  <a:pt x="2683" y="14728"/>
                </a:cubicBezTo>
                <a:cubicBezTo>
                  <a:pt x="894" y="12614"/>
                  <a:pt x="0" y="10656"/>
                  <a:pt x="0" y="8856"/>
                </a:cubicBezTo>
                <a:cubicBezTo>
                  <a:pt x="0" y="6156"/>
                  <a:pt x="1086" y="4005"/>
                  <a:pt x="3257" y="2403"/>
                </a:cubicBezTo>
                <a:cubicBezTo>
                  <a:pt x="5428" y="801"/>
                  <a:pt x="7942" y="0"/>
                  <a:pt x="10800" y="0"/>
                </a:cubicBezTo>
                <a:cubicBezTo>
                  <a:pt x="13658" y="0"/>
                  <a:pt x="16172" y="801"/>
                  <a:pt x="18343" y="2403"/>
                </a:cubicBezTo>
                <a:cubicBezTo>
                  <a:pt x="20514" y="4005"/>
                  <a:pt x="21600" y="6156"/>
                  <a:pt x="21600" y="8856"/>
                </a:cubicBezTo>
                <a:cubicBezTo>
                  <a:pt x="21600" y="10656"/>
                  <a:pt x="20706" y="12614"/>
                  <a:pt x="18917" y="14728"/>
                </a:cubicBezTo>
                <a:cubicBezTo>
                  <a:pt x="17128" y="16844"/>
                  <a:pt x="14423" y="19134"/>
                  <a:pt x="10800" y="21600"/>
                </a:cubicBez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02" name="Shape"/>
          <p:cNvSpPr/>
          <p:nvPr/>
        </p:nvSpPr>
        <p:spPr>
          <a:xfrm>
            <a:off x="11135799" y="1563937"/>
            <a:ext cx="404877" cy="506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0800"/>
                </a:moveTo>
                <a:cubicBezTo>
                  <a:pt x="11543" y="10800"/>
                  <a:pt x="12178" y="10589"/>
                  <a:pt x="12707" y="10166"/>
                </a:cubicBezTo>
                <a:cubicBezTo>
                  <a:pt x="13236" y="9742"/>
                  <a:pt x="13500" y="9234"/>
                  <a:pt x="13500" y="8640"/>
                </a:cubicBezTo>
                <a:cubicBezTo>
                  <a:pt x="13500" y="8046"/>
                  <a:pt x="13236" y="7537"/>
                  <a:pt x="12707" y="7115"/>
                </a:cubicBezTo>
                <a:cubicBezTo>
                  <a:pt x="12178" y="6691"/>
                  <a:pt x="11543" y="6480"/>
                  <a:pt x="10800" y="6480"/>
                </a:cubicBezTo>
                <a:cubicBezTo>
                  <a:pt x="10057" y="6480"/>
                  <a:pt x="9422" y="6691"/>
                  <a:pt x="8893" y="7115"/>
                </a:cubicBezTo>
                <a:cubicBezTo>
                  <a:pt x="8364" y="7537"/>
                  <a:pt x="8100" y="8046"/>
                  <a:pt x="8100" y="8640"/>
                </a:cubicBezTo>
                <a:cubicBezTo>
                  <a:pt x="8100" y="9234"/>
                  <a:pt x="8364" y="9742"/>
                  <a:pt x="8893" y="10166"/>
                </a:cubicBezTo>
                <a:cubicBezTo>
                  <a:pt x="9422" y="10589"/>
                  <a:pt x="10057" y="10800"/>
                  <a:pt x="10800" y="10800"/>
                </a:cubicBezTo>
                <a:close/>
                <a:moveTo>
                  <a:pt x="10800" y="18738"/>
                </a:moveTo>
                <a:cubicBezTo>
                  <a:pt x="13545" y="16722"/>
                  <a:pt x="15581" y="14891"/>
                  <a:pt x="16909" y="13243"/>
                </a:cubicBezTo>
                <a:cubicBezTo>
                  <a:pt x="18236" y="11597"/>
                  <a:pt x="18900" y="10134"/>
                  <a:pt x="18900" y="8856"/>
                </a:cubicBezTo>
                <a:cubicBezTo>
                  <a:pt x="18900" y="6894"/>
                  <a:pt x="18118" y="5288"/>
                  <a:pt x="16554" y="4037"/>
                </a:cubicBezTo>
                <a:cubicBezTo>
                  <a:pt x="14991" y="2786"/>
                  <a:pt x="13073" y="2160"/>
                  <a:pt x="10800" y="2160"/>
                </a:cubicBezTo>
                <a:cubicBezTo>
                  <a:pt x="8527" y="2160"/>
                  <a:pt x="6609" y="2786"/>
                  <a:pt x="5046" y="4037"/>
                </a:cubicBezTo>
                <a:cubicBezTo>
                  <a:pt x="3482" y="5288"/>
                  <a:pt x="2700" y="6894"/>
                  <a:pt x="2700" y="8856"/>
                </a:cubicBezTo>
                <a:cubicBezTo>
                  <a:pt x="2700" y="10134"/>
                  <a:pt x="3364" y="11597"/>
                  <a:pt x="4691" y="13243"/>
                </a:cubicBezTo>
                <a:cubicBezTo>
                  <a:pt x="6019" y="14891"/>
                  <a:pt x="8055" y="16722"/>
                  <a:pt x="10800" y="18738"/>
                </a:cubicBezTo>
                <a:close/>
                <a:moveTo>
                  <a:pt x="10800" y="21600"/>
                </a:moveTo>
                <a:cubicBezTo>
                  <a:pt x="7177" y="19134"/>
                  <a:pt x="4472" y="16844"/>
                  <a:pt x="2683" y="14728"/>
                </a:cubicBezTo>
                <a:cubicBezTo>
                  <a:pt x="894" y="12614"/>
                  <a:pt x="0" y="10656"/>
                  <a:pt x="0" y="8856"/>
                </a:cubicBezTo>
                <a:cubicBezTo>
                  <a:pt x="0" y="6156"/>
                  <a:pt x="1086" y="4005"/>
                  <a:pt x="3257" y="2403"/>
                </a:cubicBezTo>
                <a:cubicBezTo>
                  <a:pt x="5428" y="801"/>
                  <a:pt x="7942" y="0"/>
                  <a:pt x="10800" y="0"/>
                </a:cubicBezTo>
                <a:cubicBezTo>
                  <a:pt x="13658" y="0"/>
                  <a:pt x="16172" y="801"/>
                  <a:pt x="18343" y="2403"/>
                </a:cubicBezTo>
                <a:cubicBezTo>
                  <a:pt x="20514" y="4005"/>
                  <a:pt x="21600" y="6156"/>
                  <a:pt x="21600" y="8856"/>
                </a:cubicBezTo>
                <a:cubicBezTo>
                  <a:pt x="21600" y="10656"/>
                  <a:pt x="20706" y="12614"/>
                  <a:pt x="18917" y="14728"/>
                </a:cubicBezTo>
                <a:cubicBezTo>
                  <a:pt x="17128" y="16844"/>
                  <a:pt x="14423" y="19134"/>
                  <a:pt x="10800" y="21600"/>
                </a:cubicBezTo>
                <a:close/>
              </a:path>
            </a:pathLst>
          </a:cu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03" name="Shape"/>
          <p:cNvSpPr/>
          <p:nvPr/>
        </p:nvSpPr>
        <p:spPr>
          <a:xfrm>
            <a:off x="18654197" y="-300952"/>
            <a:ext cx="404877" cy="506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0800"/>
                </a:moveTo>
                <a:cubicBezTo>
                  <a:pt x="11543" y="10800"/>
                  <a:pt x="12178" y="10589"/>
                  <a:pt x="12707" y="10166"/>
                </a:cubicBezTo>
                <a:cubicBezTo>
                  <a:pt x="13236" y="9742"/>
                  <a:pt x="13500" y="9234"/>
                  <a:pt x="13500" y="8640"/>
                </a:cubicBezTo>
                <a:cubicBezTo>
                  <a:pt x="13500" y="8046"/>
                  <a:pt x="13236" y="7537"/>
                  <a:pt x="12707" y="7115"/>
                </a:cubicBezTo>
                <a:cubicBezTo>
                  <a:pt x="12178" y="6691"/>
                  <a:pt x="11543" y="6480"/>
                  <a:pt x="10800" y="6480"/>
                </a:cubicBezTo>
                <a:cubicBezTo>
                  <a:pt x="10057" y="6480"/>
                  <a:pt x="9422" y="6691"/>
                  <a:pt x="8893" y="7115"/>
                </a:cubicBezTo>
                <a:cubicBezTo>
                  <a:pt x="8364" y="7537"/>
                  <a:pt x="8100" y="8046"/>
                  <a:pt x="8100" y="8640"/>
                </a:cubicBezTo>
                <a:cubicBezTo>
                  <a:pt x="8100" y="9234"/>
                  <a:pt x="8364" y="9742"/>
                  <a:pt x="8893" y="10166"/>
                </a:cubicBezTo>
                <a:cubicBezTo>
                  <a:pt x="9422" y="10589"/>
                  <a:pt x="10057" y="10800"/>
                  <a:pt x="10800" y="10800"/>
                </a:cubicBezTo>
                <a:close/>
                <a:moveTo>
                  <a:pt x="10800" y="18738"/>
                </a:moveTo>
                <a:cubicBezTo>
                  <a:pt x="13545" y="16722"/>
                  <a:pt x="15581" y="14891"/>
                  <a:pt x="16909" y="13243"/>
                </a:cubicBezTo>
                <a:cubicBezTo>
                  <a:pt x="18236" y="11597"/>
                  <a:pt x="18900" y="10134"/>
                  <a:pt x="18900" y="8856"/>
                </a:cubicBezTo>
                <a:cubicBezTo>
                  <a:pt x="18900" y="6894"/>
                  <a:pt x="18118" y="5288"/>
                  <a:pt x="16554" y="4037"/>
                </a:cubicBezTo>
                <a:cubicBezTo>
                  <a:pt x="14991" y="2786"/>
                  <a:pt x="13073" y="2160"/>
                  <a:pt x="10800" y="2160"/>
                </a:cubicBezTo>
                <a:cubicBezTo>
                  <a:pt x="8527" y="2160"/>
                  <a:pt x="6609" y="2786"/>
                  <a:pt x="5046" y="4037"/>
                </a:cubicBezTo>
                <a:cubicBezTo>
                  <a:pt x="3482" y="5288"/>
                  <a:pt x="2700" y="6894"/>
                  <a:pt x="2700" y="8856"/>
                </a:cubicBezTo>
                <a:cubicBezTo>
                  <a:pt x="2700" y="10134"/>
                  <a:pt x="3364" y="11597"/>
                  <a:pt x="4691" y="13243"/>
                </a:cubicBezTo>
                <a:cubicBezTo>
                  <a:pt x="6019" y="14891"/>
                  <a:pt x="8055" y="16722"/>
                  <a:pt x="10800" y="18738"/>
                </a:cubicBezTo>
                <a:close/>
                <a:moveTo>
                  <a:pt x="10800" y="21600"/>
                </a:moveTo>
                <a:cubicBezTo>
                  <a:pt x="7177" y="19134"/>
                  <a:pt x="4472" y="16844"/>
                  <a:pt x="2683" y="14728"/>
                </a:cubicBezTo>
                <a:cubicBezTo>
                  <a:pt x="894" y="12614"/>
                  <a:pt x="0" y="10656"/>
                  <a:pt x="0" y="8856"/>
                </a:cubicBezTo>
                <a:cubicBezTo>
                  <a:pt x="0" y="6156"/>
                  <a:pt x="1086" y="4005"/>
                  <a:pt x="3257" y="2403"/>
                </a:cubicBezTo>
                <a:cubicBezTo>
                  <a:pt x="5428" y="801"/>
                  <a:pt x="7942" y="0"/>
                  <a:pt x="10800" y="0"/>
                </a:cubicBezTo>
                <a:cubicBezTo>
                  <a:pt x="13658" y="0"/>
                  <a:pt x="16172" y="801"/>
                  <a:pt x="18343" y="2403"/>
                </a:cubicBezTo>
                <a:cubicBezTo>
                  <a:pt x="20514" y="4005"/>
                  <a:pt x="21600" y="6156"/>
                  <a:pt x="21600" y="8856"/>
                </a:cubicBezTo>
                <a:cubicBezTo>
                  <a:pt x="21600" y="10656"/>
                  <a:pt x="20706" y="12614"/>
                  <a:pt x="18917" y="14728"/>
                </a:cubicBezTo>
                <a:cubicBezTo>
                  <a:pt x="17128" y="16844"/>
                  <a:pt x="14423" y="19134"/>
                  <a:pt x="10800" y="21600"/>
                </a:cubicBezTo>
                <a:close/>
              </a:path>
            </a:pathLst>
          </a:cu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04" name="Rounded Rectangle"/>
          <p:cNvSpPr/>
          <p:nvPr/>
        </p:nvSpPr>
        <p:spPr>
          <a:xfrm>
            <a:off x="11768758" y="7170292"/>
            <a:ext cx="2824291" cy="596901"/>
          </a:xfrm>
          <a:prstGeom prst="roundRect">
            <a:avLst>
              <a:gd name="adj" fmla="val 50000"/>
            </a:avLst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05" name="São Paulo - SP"/>
          <p:cNvSpPr txBox="1"/>
          <p:nvPr/>
        </p:nvSpPr>
        <p:spPr>
          <a:xfrm>
            <a:off x="12220704" y="7225985"/>
            <a:ext cx="1920398" cy="41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4300"/>
              </a:lnSpc>
              <a:spcBef>
                <a:spcPts val="500"/>
              </a:spcBef>
              <a:defRPr sz="2200">
                <a:solidFill>
                  <a:srgbClr val="FFEAA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>
                <a:latin typeface="Avenir Book" panose="020B0503020203020204" pitchFamily="34" charset="-78"/>
                <a:cs typeface="Avenir Book" panose="020B0503020203020204" pitchFamily="34" charset="-78"/>
              </a:rPr>
              <a:t>São Paulo - SP</a:t>
            </a:r>
          </a:p>
        </p:txBody>
      </p:sp>
      <p:sp>
        <p:nvSpPr>
          <p:cNvPr id="506" name="Rectangle"/>
          <p:cNvSpPr/>
          <p:nvPr/>
        </p:nvSpPr>
        <p:spPr>
          <a:xfrm>
            <a:off x="23486107" y="0"/>
            <a:ext cx="897893" cy="13716000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507" name="Rectangle"/>
          <p:cNvSpPr/>
          <p:nvPr/>
        </p:nvSpPr>
        <p:spPr>
          <a:xfrm>
            <a:off x="23486107" y="12018348"/>
            <a:ext cx="897893" cy="1697652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508" name="15"/>
          <p:cNvSpPr txBox="1"/>
          <p:nvPr/>
        </p:nvSpPr>
        <p:spPr>
          <a:xfrm>
            <a:off x="23682005" y="12600474"/>
            <a:ext cx="50609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15</a:t>
            </a:r>
          </a:p>
        </p:txBody>
      </p:sp>
      <p:sp>
        <p:nvSpPr>
          <p:cNvPr id="509" name="VECCHI LEILÕES       2024"/>
          <p:cNvSpPr txBox="1"/>
          <p:nvPr/>
        </p:nvSpPr>
        <p:spPr>
          <a:xfrm rot="5400000">
            <a:off x="21554413" y="3773145"/>
            <a:ext cx="476128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spc="798">
                <a:solidFill>
                  <a:srgbClr val="FFEAA5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VECCHI LEILÕES       2024</a:t>
            </a:r>
          </a:p>
        </p:txBody>
      </p:sp>
      <p:sp>
        <p:nvSpPr>
          <p:cNvPr id="510" name="Shape"/>
          <p:cNvSpPr/>
          <p:nvPr/>
        </p:nvSpPr>
        <p:spPr>
          <a:xfrm>
            <a:off x="23682005" y="382904"/>
            <a:ext cx="506096" cy="506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146"/>
                </a:moveTo>
                <a:lnTo>
                  <a:pt x="15346" y="9600"/>
                </a:lnTo>
                <a:lnTo>
                  <a:pt x="14490" y="8774"/>
                </a:lnTo>
                <a:lnTo>
                  <a:pt x="10800" y="12464"/>
                </a:lnTo>
                <a:lnTo>
                  <a:pt x="7110" y="8774"/>
                </a:lnTo>
                <a:lnTo>
                  <a:pt x="6254" y="9600"/>
                </a:lnTo>
                <a:lnTo>
                  <a:pt x="10800" y="14146"/>
                </a:lnTo>
                <a:close/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3" y="7906"/>
                  <a:pt x="850" y="6592"/>
                </a:cubicBezTo>
                <a:cubicBezTo>
                  <a:pt x="1417" y="5277"/>
                  <a:pt x="2186" y="4133"/>
                  <a:pt x="3158" y="3161"/>
                </a:cubicBezTo>
                <a:cubicBezTo>
                  <a:pt x="4129" y="2188"/>
                  <a:pt x="5272" y="1418"/>
                  <a:pt x="6586" y="851"/>
                </a:cubicBezTo>
                <a:cubicBezTo>
                  <a:pt x="7899" y="284"/>
                  <a:pt x="9303" y="0"/>
                  <a:pt x="10796" y="0"/>
                </a:cubicBezTo>
                <a:cubicBezTo>
                  <a:pt x="12289" y="0"/>
                  <a:pt x="13694" y="283"/>
                  <a:pt x="15008" y="850"/>
                </a:cubicBezTo>
                <a:cubicBezTo>
                  <a:pt x="16323" y="1417"/>
                  <a:pt x="17467" y="2186"/>
                  <a:pt x="18439" y="3158"/>
                </a:cubicBezTo>
                <a:cubicBezTo>
                  <a:pt x="19412" y="4129"/>
                  <a:pt x="20182" y="5272"/>
                  <a:pt x="20749" y="6586"/>
                </a:cubicBezTo>
                <a:cubicBezTo>
                  <a:pt x="21316" y="7899"/>
                  <a:pt x="21600" y="9303"/>
                  <a:pt x="21600" y="10796"/>
                </a:cubicBezTo>
                <a:cubicBezTo>
                  <a:pt x="21600" y="12289"/>
                  <a:pt x="21317" y="13694"/>
                  <a:pt x="20750" y="15008"/>
                </a:cubicBezTo>
                <a:cubicBezTo>
                  <a:pt x="20183" y="16323"/>
                  <a:pt x="19414" y="17467"/>
                  <a:pt x="18442" y="18439"/>
                </a:cubicBezTo>
                <a:cubicBezTo>
                  <a:pt x="17471" y="19412"/>
                  <a:pt x="16328" y="20182"/>
                  <a:pt x="15014" y="20749"/>
                </a:cubicBezTo>
                <a:cubicBezTo>
                  <a:pt x="13701" y="21316"/>
                  <a:pt x="12297" y="21600"/>
                  <a:pt x="10804" y="21600"/>
                </a:cubicBezTo>
                <a:close/>
                <a:moveTo>
                  <a:pt x="10800" y="20400"/>
                </a:moveTo>
                <a:cubicBezTo>
                  <a:pt x="13480" y="20400"/>
                  <a:pt x="15750" y="19470"/>
                  <a:pt x="17610" y="17610"/>
                </a:cubicBezTo>
                <a:cubicBezTo>
                  <a:pt x="19470" y="15750"/>
                  <a:pt x="20400" y="13480"/>
                  <a:pt x="20400" y="10800"/>
                </a:cubicBezTo>
                <a:cubicBezTo>
                  <a:pt x="20400" y="8120"/>
                  <a:pt x="19470" y="5850"/>
                  <a:pt x="17610" y="3990"/>
                </a:cubicBezTo>
                <a:cubicBezTo>
                  <a:pt x="15750" y="2130"/>
                  <a:pt x="13480" y="1200"/>
                  <a:pt x="10800" y="1200"/>
                </a:cubicBezTo>
                <a:cubicBezTo>
                  <a:pt x="8120" y="1200"/>
                  <a:pt x="5850" y="2130"/>
                  <a:pt x="3990" y="3990"/>
                </a:cubicBezTo>
                <a:cubicBezTo>
                  <a:pt x="2130" y="5850"/>
                  <a:pt x="1200" y="8120"/>
                  <a:pt x="1200" y="10800"/>
                </a:cubicBezTo>
                <a:cubicBezTo>
                  <a:pt x="1200" y="13480"/>
                  <a:pt x="2130" y="15750"/>
                  <a:pt x="3990" y="17610"/>
                </a:cubicBezTo>
                <a:cubicBezTo>
                  <a:pt x="5850" y="19470"/>
                  <a:pt x="8120" y="20400"/>
                  <a:pt x="10800" y="20400"/>
                </a:cubicBez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511" name="imagem-colada.pdf" descr="imagem-colada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12568724"/>
            <a:ext cx="2824291" cy="596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Rectangle"/>
          <p:cNvSpPr/>
          <p:nvPr/>
        </p:nvSpPr>
        <p:spPr>
          <a:xfrm>
            <a:off x="20193908" y="0"/>
            <a:ext cx="4190092" cy="13716001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" name="Imagem 2" descr="Mulher com roupa preta&#10;&#10;Descrição gerada automaticamente">
            <a:extLst>
              <a:ext uri="{FF2B5EF4-FFF2-40B4-BE49-F238E27FC236}">
                <a16:creationId xmlns:a16="http://schemas.microsoft.com/office/drawing/2014/main" id="{78142AB8-9CA5-9090-06E5-E9A72816F4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0"/>
          <a:stretch/>
        </p:blipFill>
        <p:spPr>
          <a:xfrm>
            <a:off x="8108666" y="889001"/>
            <a:ext cx="16253534" cy="12471399"/>
          </a:xfrm>
          <a:prstGeom prst="rect">
            <a:avLst/>
          </a:prstGeom>
        </p:spPr>
      </p:pic>
      <p:sp>
        <p:nvSpPr>
          <p:cNvPr id="514" name="Rectangle"/>
          <p:cNvSpPr/>
          <p:nvPr/>
        </p:nvSpPr>
        <p:spPr>
          <a:xfrm>
            <a:off x="0" y="12018348"/>
            <a:ext cx="897893" cy="1697652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515" name="Quem somos"/>
          <p:cNvSpPr txBox="1"/>
          <p:nvPr/>
        </p:nvSpPr>
        <p:spPr>
          <a:xfrm>
            <a:off x="1868206" y="5242056"/>
            <a:ext cx="4246355" cy="90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Quem</a:t>
            </a:r>
            <a:r>
              <a:rPr dirty="0"/>
              <a:t> </a:t>
            </a:r>
            <a:r>
              <a:rPr dirty="0" err="1"/>
              <a:t>somos</a:t>
            </a:r>
            <a:r>
              <a:rPr sz="1200" dirty="0"/>
              <a:t> </a:t>
            </a:r>
          </a:p>
        </p:txBody>
      </p:sp>
      <p:sp>
        <p:nvSpPr>
          <p:cNvPr id="516" name="16"/>
          <p:cNvSpPr txBox="1"/>
          <p:nvPr/>
        </p:nvSpPr>
        <p:spPr>
          <a:xfrm>
            <a:off x="187005" y="12600474"/>
            <a:ext cx="50609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16</a:t>
            </a:r>
          </a:p>
        </p:txBody>
      </p:sp>
      <p:sp>
        <p:nvSpPr>
          <p:cNvPr id="517" name="Rectangle"/>
          <p:cNvSpPr/>
          <p:nvPr/>
        </p:nvSpPr>
        <p:spPr>
          <a:xfrm>
            <a:off x="0" y="-29009"/>
            <a:ext cx="897893" cy="12068609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518" name="Há 07 anos, a Vecchi atua em leilões judiciais e extrajudiciais, realizados de forma online e presencial, em conformidade com a Junta Comercial do Estado de Goiás."/>
          <p:cNvSpPr txBox="1"/>
          <p:nvPr/>
        </p:nvSpPr>
        <p:spPr>
          <a:xfrm>
            <a:off x="1899672" y="6329521"/>
            <a:ext cx="5207214" cy="2257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4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>
              <a:lnSpc>
                <a:spcPct val="130000"/>
              </a:lnSpc>
            </a:pPr>
            <a:r>
              <a:rPr lang="pt-BR" dirty="0"/>
              <a:t>Desde 2016</a:t>
            </a:r>
            <a:r>
              <a:rPr dirty="0"/>
              <a:t>, a </a:t>
            </a:r>
            <a:r>
              <a:rPr dirty="0" err="1"/>
              <a:t>Vecchi</a:t>
            </a:r>
            <a:r>
              <a:rPr dirty="0"/>
              <a:t> atua 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leilões</a:t>
            </a:r>
            <a:r>
              <a:rPr dirty="0"/>
              <a:t> </a:t>
            </a:r>
            <a:br>
              <a:rPr lang="pt-BR" dirty="0"/>
            </a:br>
            <a:r>
              <a:rPr dirty="0" err="1"/>
              <a:t>judiciais</a:t>
            </a:r>
            <a:r>
              <a:rPr dirty="0"/>
              <a:t> e </a:t>
            </a:r>
            <a:r>
              <a:rPr dirty="0" err="1"/>
              <a:t>extrajudiciais</a:t>
            </a:r>
            <a:r>
              <a:rPr dirty="0"/>
              <a:t>, </a:t>
            </a:r>
            <a:r>
              <a:rPr dirty="0" err="1"/>
              <a:t>realizados</a:t>
            </a:r>
            <a:r>
              <a:rPr dirty="0"/>
              <a:t> </a:t>
            </a:r>
            <a:br>
              <a:rPr lang="pt-BR" dirty="0"/>
            </a:br>
            <a:r>
              <a:rPr dirty="0"/>
              <a:t>de forma online e </a:t>
            </a:r>
            <a:r>
              <a:rPr dirty="0" err="1"/>
              <a:t>presencial</a:t>
            </a:r>
            <a:r>
              <a:rPr dirty="0"/>
              <a:t>, 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conformidade</a:t>
            </a:r>
            <a:r>
              <a:rPr dirty="0"/>
              <a:t> com a Junta </a:t>
            </a:r>
            <a:r>
              <a:rPr dirty="0" err="1"/>
              <a:t>Comercial</a:t>
            </a:r>
            <a:r>
              <a:rPr dirty="0"/>
              <a:t> </a:t>
            </a:r>
            <a:br>
              <a:rPr lang="pt-BR" dirty="0"/>
            </a:br>
            <a:r>
              <a:rPr dirty="0"/>
              <a:t>do Estado de </a:t>
            </a:r>
            <a:r>
              <a:rPr dirty="0" err="1"/>
              <a:t>Goiás</a:t>
            </a:r>
            <a:r>
              <a:rPr dirty="0"/>
              <a:t>.</a:t>
            </a:r>
          </a:p>
        </p:txBody>
      </p:sp>
      <p:sp>
        <p:nvSpPr>
          <p:cNvPr id="520" name="VECCHI LEILÕES       2024"/>
          <p:cNvSpPr txBox="1"/>
          <p:nvPr/>
        </p:nvSpPr>
        <p:spPr>
          <a:xfrm rot="5400000">
            <a:off x="-1931694" y="3773145"/>
            <a:ext cx="476128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spc="798">
                <a:solidFill>
                  <a:srgbClr val="FFEAA5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VECCHI LEILÕES       2024</a:t>
            </a:r>
          </a:p>
        </p:txBody>
      </p:sp>
      <p:sp>
        <p:nvSpPr>
          <p:cNvPr id="521" name="Shape"/>
          <p:cNvSpPr/>
          <p:nvPr/>
        </p:nvSpPr>
        <p:spPr>
          <a:xfrm>
            <a:off x="195898" y="382904"/>
            <a:ext cx="506096" cy="506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146"/>
                </a:moveTo>
                <a:lnTo>
                  <a:pt x="15346" y="9600"/>
                </a:lnTo>
                <a:lnTo>
                  <a:pt x="14490" y="8774"/>
                </a:lnTo>
                <a:lnTo>
                  <a:pt x="10800" y="12464"/>
                </a:lnTo>
                <a:lnTo>
                  <a:pt x="7110" y="8774"/>
                </a:lnTo>
                <a:lnTo>
                  <a:pt x="6254" y="9600"/>
                </a:lnTo>
                <a:lnTo>
                  <a:pt x="10800" y="14146"/>
                </a:lnTo>
                <a:close/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3" y="7906"/>
                  <a:pt x="850" y="6592"/>
                </a:cubicBezTo>
                <a:cubicBezTo>
                  <a:pt x="1417" y="5277"/>
                  <a:pt x="2186" y="4133"/>
                  <a:pt x="3158" y="3161"/>
                </a:cubicBezTo>
                <a:cubicBezTo>
                  <a:pt x="4129" y="2188"/>
                  <a:pt x="5272" y="1418"/>
                  <a:pt x="6586" y="851"/>
                </a:cubicBezTo>
                <a:cubicBezTo>
                  <a:pt x="7899" y="284"/>
                  <a:pt x="9303" y="0"/>
                  <a:pt x="10796" y="0"/>
                </a:cubicBezTo>
                <a:cubicBezTo>
                  <a:pt x="12289" y="0"/>
                  <a:pt x="13694" y="283"/>
                  <a:pt x="15008" y="850"/>
                </a:cubicBezTo>
                <a:cubicBezTo>
                  <a:pt x="16323" y="1417"/>
                  <a:pt x="17467" y="2186"/>
                  <a:pt x="18439" y="3158"/>
                </a:cubicBezTo>
                <a:cubicBezTo>
                  <a:pt x="19412" y="4129"/>
                  <a:pt x="20182" y="5272"/>
                  <a:pt x="20749" y="6586"/>
                </a:cubicBezTo>
                <a:cubicBezTo>
                  <a:pt x="21316" y="7899"/>
                  <a:pt x="21600" y="9303"/>
                  <a:pt x="21600" y="10796"/>
                </a:cubicBezTo>
                <a:cubicBezTo>
                  <a:pt x="21600" y="12289"/>
                  <a:pt x="21317" y="13694"/>
                  <a:pt x="20750" y="15008"/>
                </a:cubicBezTo>
                <a:cubicBezTo>
                  <a:pt x="20183" y="16323"/>
                  <a:pt x="19414" y="17467"/>
                  <a:pt x="18442" y="18439"/>
                </a:cubicBezTo>
                <a:cubicBezTo>
                  <a:pt x="17471" y="19412"/>
                  <a:pt x="16328" y="20182"/>
                  <a:pt x="15014" y="20749"/>
                </a:cubicBezTo>
                <a:cubicBezTo>
                  <a:pt x="13701" y="21316"/>
                  <a:pt x="12297" y="21600"/>
                  <a:pt x="10804" y="21600"/>
                </a:cubicBezTo>
                <a:close/>
                <a:moveTo>
                  <a:pt x="10800" y="20400"/>
                </a:moveTo>
                <a:cubicBezTo>
                  <a:pt x="13480" y="20400"/>
                  <a:pt x="15750" y="19470"/>
                  <a:pt x="17610" y="17610"/>
                </a:cubicBezTo>
                <a:cubicBezTo>
                  <a:pt x="19470" y="15750"/>
                  <a:pt x="20400" y="13480"/>
                  <a:pt x="20400" y="10800"/>
                </a:cubicBezTo>
                <a:cubicBezTo>
                  <a:pt x="20400" y="8120"/>
                  <a:pt x="19470" y="5850"/>
                  <a:pt x="17610" y="3990"/>
                </a:cubicBezTo>
                <a:cubicBezTo>
                  <a:pt x="15750" y="2130"/>
                  <a:pt x="13480" y="1200"/>
                  <a:pt x="10800" y="1200"/>
                </a:cubicBezTo>
                <a:cubicBezTo>
                  <a:pt x="8120" y="1200"/>
                  <a:pt x="5850" y="2130"/>
                  <a:pt x="3990" y="3990"/>
                </a:cubicBezTo>
                <a:cubicBezTo>
                  <a:pt x="2130" y="5850"/>
                  <a:pt x="1200" y="8120"/>
                  <a:pt x="1200" y="10800"/>
                </a:cubicBezTo>
                <a:cubicBezTo>
                  <a:pt x="1200" y="13480"/>
                  <a:pt x="2130" y="15750"/>
                  <a:pt x="3990" y="17610"/>
                </a:cubicBezTo>
                <a:cubicBezTo>
                  <a:pt x="5850" y="19470"/>
                  <a:pt x="8120" y="20400"/>
                  <a:pt x="10800" y="20400"/>
                </a:cubicBez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22" name="Rectangle"/>
          <p:cNvSpPr/>
          <p:nvPr/>
        </p:nvSpPr>
        <p:spPr>
          <a:xfrm>
            <a:off x="7262191" y="4412640"/>
            <a:ext cx="1724291" cy="4890720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524" name="imagem-colada.pdf" descr="imagem-colada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900" y="12568724"/>
            <a:ext cx="2824291" cy="596901"/>
          </a:xfrm>
          <a:prstGeom prst="rect">
            <a:avLst/>
          </a:prstGeom>
          <a:ln w="12700">
            <a:miter lim="400000"/>
          </a:ln>
        </p:spPr>
      </p:pic>
      <p:sp>
        <p:nvSpPr>
          <p:cNvPr id="523" name="Shape"/>
          <p:cNvSpPr/>
          <p:nvPr/>
        </p:nvSpPr>
        <p:spPr>
          <a:xfrm rot="5400000">
            <a:off x="7737596" y="8209556"/>
            <a:ext cx="773481" cy="773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61" y="21600"/>
                </a:moveTo>
                <a:lnTo>
                  <a:pt x="0" y="20339"/>
                </a:lnTo>
                <a:lnTo>
                  <a:pt x="18471" y="1832"/>
                </a:lnTo>
                <a:lnTo>
                  <a:pt x="1445" y="1832"/>
                </a:lnTo>
                <a:lnTo>
                  <a:pt x="1445" y="0"/>
                </a:lnTo>
                <a:lnTo>
                  <a:pt x="21600" y="0"/>
                </a:lnTo>
                <a:lnTo>
                  <a:pt x="21600" y="20155"/>
                </a:lnTo>
                <a:lnTo>
                  <a:pt x="19768" y="20155"/>
                </a:lnTo>
                <a:lnTo>
                  <a:pt x="19768" y="3129"/>
                </a:lnTo>
                <a:lnTo>
                  <a:pt x="1261" y="21600"/>
                </a:lnTo>
                <a:close/>
              </a:path>
            </a:pathLst>
          </a:cu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EAA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Rectangle"/>
          <p:cNvSpPr/>
          <p:nvPr/>
        </p:nvSpPr>
        <p:spPr>
          <a:xfrm>
            <a:off x="18948886" y="0"/>
            <a:ext cx="5435114" cy="13716000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5" name="Imagem 4" descr="Homem e mulher em pé posando para foto&#10;&#10;Descrição gerada automaticamente">
            <a:extLst>
              <a:ext uri="{FF2B5EF4-FFF2-40B4-BE49-F238E27FC236}">
                <a16:creationId xmlns:a16="http://schemas.microsoft.com/office/drawing/2014/main" id="{56186509-DAE3-6FC4-C5F9-9EE25E95C2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6043" y="1953503"/>
            <a:ext cx="14081470" cy="9897781"/>
          </a:xfrm>
          <a:prstGeom prst="rect">
            <a:avLst/>
          </a:prstGeom>
        </p:spPr>
      </p:pic>
      <p:sp>
        <p:nvSpPr>
          <p:cNvPr id="528" name="Solidez e paixão…"/>
          <p:cNvSpPr txBox="1"/>
          <p:nvPr/>
        </p:nvSpPr>
        <p:spPr>
          <a:xfrm>
            <a:off x="1927347" y="3944595"/>
            <a:ext cx="6421782" cy="1724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Solidez</a:t>
            </a:r>
            <a:r>
              <a:rPr dirty="0"/>
              <a:t> e </a:t>
            </a:r>
            <a:r>
              <a:rPr dirty="0" err="1"/>
              <a:t>paixão</a:t>
            </a:r>
            <a:r>
              <a:rPr dirty="0"/>
              <a:t> </a:t>
            </a:r>
          </a:p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por</a:t>
            </a:r>
            <a:r>
              <a:rPr dirty="0"/>
              <a:t> bons </a:t>
            </a:r>
            <a:r>
              <a:rPr dirty="0" err="1"/>
              <a:t>negócios</a:t>
            </a:r>
            <a:r>
              <a:rPr dirty="0"/>
              <a:t>.  </a:t>
            </a:r>
          </a:p>
        </p:txBody>
      </p:sp>
      <p:sp>
        <p:nvSpPr>
          <p:cNvPr id="532" name="Rectangle"/>
          <p:cNvSpPr/>
          <p:nvPr/>
        </p:nvSpPr>
        <p:spPr>
          <a:xfrm>
            <a:off x="18294193" y="10384817"/>
            <a:ext cx="4384799" cy="1272610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33" name="Camillla Correia Vechhi Aguiar…"/>
          <p:cNvSpPr txBox="1"/>
          <p:nvPr/>
        </p:nvSpPr>
        <p:spPr>
          <a:xfrm>
            <a:off x="18490051" y="10379857"/>
            <a:ext cx="3717364" cy="1282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sz="19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Camilla </a:t>
            </a:r>
            <a:r>
              <a:rPr lang="pt-BR" dirty="0"/>
              <a:t>Aguiar</a:t>
            </a:r>
            <a:endParaRPr dirty="0"/>
          </a:p>
          <a:p>
            <a: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EAC7"/>
                </a:solidFill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rPr dirty="0" err="1"/>
              <a:t>Leiloeira</a:t>
            </a:r>
            <a:r>
              <a:rPr dirty="0"/>
              <a:t> </a:t>
            </a:r>
            <a:r>
              <a:rPr dirty="0" err="1"/>
              <a:t>Oficial</a:t>
            </a:r>
            <a:endParaRPr lang="en-US" dirty="0"/>
          </a:p>
          <a:p>
            <a:pPr>
              <a:lnSpc>
                <a:spcPct val="130000"/>
              </a:lnSpc>
              <a:spcBef>
                <a:spcPts val="0"/>
              </a:spcBef>
              <a:defRPr sz="1600">
                <a:solidFill>
                  <a:srgbClr val="FFEAC7"/>
                </a:solidFill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rPr lang="pt-BR" sz="1100" dirty="0"/>
              <a:t>Matrícula 0575 na Junta Comercial do Estado de Goiás</a:t>
            </a:r>
          </a:p>
          <a:p>
            <a:pPr>
              <a:lnSpc>
                <a:spcPct val="130000"/>
              </a:lnSpc>
              <a:spcBef>
                <a:spcPts val="0"/>
              </a:spcBef>
              <a:defRPr sz="1600">
                <a:solidFill>
                  <a:srgbClr val="FFEAC7"/>
                </a:solidFill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rPr lang="pt-BR" sz="1100" dirty="0"/>
              <a:t>Matrícula 22/5602423 na Junta Comercial do Estado da Bahia</a:t>
            </a:r>
          </a:p>
          <a:p>
            <a:pPr>
              <a:lnSpc>
                <a:spcPct val="130000"/>
              </a:lnSpc>
              <a:spcBef>
                <a:spcPts val="0"/>
              </a:spcBef>
              <a:defRPr sz="1600">
                <a:solidFill>
                  <a:srgbClr val="FFEAC7"/>
                </a:solidFill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rPr lang="pt-BR" sz="1100" dirty="0"/>
              <a:t>Matricula JUCESP 1429</a:t>
            </a:r>
            <a:endParaRPr sz="1100" dirty="0"/>
          </a:p>
        </p:txBody>
      </p:sp>
      <p:sp>
        <p:nvSpPr>
          <p:cNvPr id="534" name="Iniciamos nossas atividades como Vecchi Leilões com a mudança do credenciamento de leiloeiros, que ocorreu no Código de Processo Civil.…"/>
          <p:cNvSpPr txBox="1"/>
          <p:nvPr/>
        </p:nvSpPr>
        <p:spPr>
          <a:xfrm>
            <a:off x="1927347" y="6109913"/>
            <a:ext cx="6750358" cy="4026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130000"/>
              </a:lnSpc>
              <a:spcBef>
                <a:spcPts val="0"/>
              </a:spcBef>
              <a:defRPr sz="2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Iniciamos</a:t>
            </a:r>
            <a:r>
              <a:rPr dirty="0"/>
              <a:t> </a:t>
            </a:r>
            <a:r>
              <a:rPr dirty="0" err="1"/>
              <a:t>nossas</a:t>
            </a:r>
            <a:r>
              <a:rPr dirty="0"/>
              <a:t> </a:t>
            </a:r>
            <a:r>
              <a:rPr dirty="0" err="1"/>
              <a:t>atividades</a:t>
            </a:r>
            <a:r>
              <a:rPr dirty="0"/>
              <a:t> </a:t>
            </a:r>
            <a:r>
              <a:rPr dirty="0" err="1"/>
              <a:t>como</a:t>
            </a:r>
            <a:r>
              <a:rPr dirty="0"/>
              <a:t> </a:t>
            </a:r>
            <a:r>
              <a:rPr dirty="0" err="1"/>
              <a:t>Vecchi</a:t>
            </a:r>
            <a:r>
              <a:rPr dirty="0"/>
              <a:t> </a:t>
            </a:r>
            <a:r>
              <a:rPr dirty="0" err="1"/>
              <a:t>Leilões</a:t>
            </a:r>
            <a:r>
              <a:rPr dirty="0"/>
              <a:t> </a:t>
            </a:r>
            <a:br>
              <a:rPr lang="pt-BR" dirty="0"/>
            </a:br>
            <a:r>
              <a:rPr dirty="0"/>
              <a:t>com a </a:t>
            </a:r>
            <a:r>
              <a:rPr dirty="0" err="1"/>
              <a:t>mudança</a:t>
            </a:r>
            <a:r>
              <a:rPr dirty="0"/>
              <a:t> Código de </a:t>
            </a:r>
            <a:r>
              <a:rPr dirty="0" err="1"/>
              <a:t>Processo</a:t>
            </a:r>
            <a:r>
              <a:rPr dirty="0"/>
              <a:t> Civil.</a:t>
            </a:r>
            <a:r>
              <a:rPr lang="pt-BR" dirty="0"/>
              <a:t> Que exigiu que os leilões judiciais fossem feitos através de leiloeiros.</a:t>
            </a:r>
            <a:endParaRPr dirty="0"/>
          </a:p>
          <a:p>
            <a:pPr defTabSz="457200">
              <a:lnSpc>
                <a:spcPct val="130000"/>
              </a:lnSpc>
              <a:spcBef>
                <a:spcPts val="0"/>
              </a:spcBef>
              <a:defRPr sz="2200">
                <a:solidFill>
                  <a:srgbClr val="2F1B1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endParaRPr dirty="0"/>
          </a:p>
          <a:p>
            <a:pPr defTabSz="457200">
              <a:lnSpc>
                <a:spcPct val="130000"/>
              </a:lnSpc>
              <a:spcBef>
                <a:spcPts val="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Marciano Carneiro, </a:t>
            </a:r>
            <a:r>
              <a:rPr dirty="0" err="1"/>
              <a:t>formado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direito</a:t>
            </a:r>
            <a:r>
              <a:rPr lang="pt-BR" dirty="0"/>
              <a:t>, </a:t>
            </a:r>
            <a:r>
              <a:rPr dirty="0" err="1"/>
              <a:t>em</a:t>
            </a:r>
            <a:r>
              <a:rPr dirty="0"/>
              <a:t> 1998, </a:t>
            </a:r>
            <a:br>
              <a:rPr lang="pt-BR" dirty="0"/>
            </a:br>
            <a:r>
              <a:rPr dirty="0"/>
              <a:t>com </a:t>
            </a:r>
            <a:r>
              <a:rPr dirty="0" err="1"/>
              <a:t>escritório</a:t>
            </a:r>
            <a:r>
              <a:rPr dirty="0"/>
              <a:t> </a:t>
            </a:r>
            <a:r>
              <a:rPr dirty="0" err="1"/>
              <a:t>profissional</a:t>
            </a:r>
            <a:r>
              <a:rPr dirty="0"/>
              <a:t> </a:t>
            </a:r>
            <a:r>
              <a:rPr dirty="0" err="1"/>
              <a:t>há</a:t>
            </a:r>
            <a:r>
              <a:rPr dirty="0"/>
              <a:t> </a:t>
            </a:r>
            <a:r>
              <a:rPr dirty="0" err="1"/>
              <a:t>mais</a:t>
            </a:r>
            <a:r>
              <a:rPr dirty="0"/>
              <a:t> de 20 </a:t>
            </a:r>
            <a:r>
              <a:rPr dirty="0" err="1"/>
              <a:t>anos</a:t>
            </a:r>
            <a:r>
              <a:rPr dirty="0"/>
              <a:t>, e Camilla Aguiar, </a:t>
            </a:r>
            <a:r>
              <a:rPr dirty="0" err="1"/>
              <a:t>também</a:t>
            </a:r>
            <a:r>
              <a:rPr dirty="0"/>
              <a:t> </a:t>
            </a:r>
            <a:r>
              <a:rPr dirty="0" err="1"/>
              <a:t>formada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direito</a:t>
            </a:r>
            <a:r>
              <a:rPr dirty="0"/>
              <a:t>, </a:t>
            </a:r>
            <a:r>
              <a:rPr dirty="0" err="1"/>
              <a:t>viram</a:t>
            </a:r>
            <a:r>
              <a:rPr dirty="0"/>
              <a:t> </a:t>
            </a:r>
            <a:r>
              <a:rPr dirty="0" err="1"/>
              <a:t>nesta</a:t>
            </a:r>
            <a:r>
              <a:rPr dirty="0"/>
              <a:t> </a:t>
            </a:r>
            <a:r>
              <a:rPr dirty="0" err="1"/>
              <a:t>ocasião</a:t>
            </a:r>
            <a:r>
              <a:rPr dirty="0"/>
              <a:t> a </a:t>
            </a:r>
            <a:r>
              <a:rPr dirty="0" err="1"/>
              <a:t>oportunidade</a:t>
            </a:r>
            <a:r>
              <a:rPr dirty="0"/>
              <a:t> de </a:t>
            </a:r>
            <a:r>
              <a:rPr dirty="0" err="1"/>
              <a:t>orientar</a:t>
            </a:r>
            <a:r>
              <a:rPr dirty="0"/>
              <a:t> </a:t>
            </a:r>
            <a:r>
              <a:rPr dirty="0" err="1"/>
              <a:t>pessoas</a:t>
            </a:r>
            <a:r>
              <a:rPr dirty="0"/>
              <a:t> </a:t>
            </a:r>
            <a:r>
              <a:rPr dirty="0" err="1"/>
              <a:t>juridicamente</a:t>
            </a:r>
            <a:r>
              <a:rPr dirty="0"/>
              <a:t> e </a:t>
            </a:r>
            <a:r>
              <a:rPr dirty="0" err="1"/>
              <a:t>promover</a:t>
            </a:r>
            <a:r>
              <a:rPr dirty="0"/>
              <a:t> </a:t>
            </a:r>
            <a:r>
              <a:rPr dirty="0" err="1"/>
              <a:t>negócios</a:t>
            </a:r>
            <a:r>
              <a:rPr dirty="0"/>
              <a:t> de </a:t>
            </a:r>
            <a:r>
              <a:rPr dirty="0" err="1"/>
              <a:t>sucesso</a:t>
            </a:r>
            <a:r>
              <a:rPr dirty="0"/>
              <a:t>. </a:t>
            </a:r>
          </a:p>
        </p:txBody>
      </p:sp>
      <p:sp>
        <p:nvSpPr>
          <p:cNvPr id="535" name="Rectangle"/>
          <p:cNvSpPr/>
          <p:nvPr/>
        </p:nvSpPr>
        <p:spPr>
          <a:xfrm>
            <a:off x="9420578" y="1909110"/>
            <a:ext cx="175465" cy="9897781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536" name="imagem-colada.pdf" descr="imagem-colada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900" y="12568724"/>
            <a:ext cx="2824291" cy="596901"/>
          </a:xfrm>
          <a:prstGeom prst="rect">
            <a:avLst/>
          </a:prstGeom>
          <a:ln w="12700">
            <a:miter lim="400000"/>
          </a:ln>
        </p:spPr>
      </p:pic>
      <p:sp>
        <p:nvSpPr>
          <p:cNvPr id="537" name="Rectangle"/>
          <p:cNvSpPr/>
          <p:nvPr/>
        </p:nvSpPr>
        <p:spPr>
          <a:xfrm>
            <a:off x="0" y="12018348"/>
            <a:ext cx="897893" cy="1697652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538" name="17"/>
          <p:cNvSpPr txBox="1"/>
          <p:nvPr/>
        </p:nvSpPr>
        <p:spPr>
          <a:xfrm>
            <a:off x="187005" y="12600474"/>
            <a:ext cx="50609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17</a:t>
            </a:r>
          </a:p>
        </p:txBody>
      </p:sp>
      <p:sp>
        <p:nvSpPr>
          <p:cNvPr id="539" name="Rectangle"/>
          <p:cNvSpPr/>
          <p:nvPr/>
        </p:nvSpPr>
        <p:spPr>
          <a:xfrm>
            <a:off x="0" y="-20723"/>
            <a:ext cx="897893" cy="12060323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540" name="VECCHI LEILÕES       2024"/>
          <p:cNvSpPr txBox="1"/>
          <p:nvPr/>
        </p:nvSpPr>
        <p:spPr>
          <a:xfrm rot="5400000">
            <a:off x="-1931694" y="3773145"/>
            <a:ext cx="476128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spc="798">
                <a:solidFill>
                  <a:srgbClr val="FFEAA5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VECCHI LEILÕES       2024</a:t>
            </a:r>
          </a:p>
        </p:txBody>
      </p:sp>
      <p:sp>
        <p:nvSpPr>
          <p:cNvPr id="541" name="Shape"/>
          <p:cNvSpPr/>
          <p:nvPr/>
        </p:nvSpPr>
        <p:spPr>
          <a:xfrm>
            <a:off x="195898" y="382904"/>
            <a:ext cx="506096" cy="506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146"/>
                </a:moveTo>
                <a:lnTo>
                  <a:pt x="15346" y="9600"/>
                </a:lnTo>
                <a:lnTo>
                  <a:pt x="14490" y="8774"/>
                </a:lnTo>
                <a:lnTo>
                  <a:pt x="10800" y="12464"/>
                </a:lnTo>
                <a:lnTo>
                  <a:pt x="7110" y="8774"/>
                </a:lnTo>
                <a:lnTo>
                  <a:pt x="6254" y="9600"/>
                </a:lnTo>
                <a:lnTo>
                  <a:pt x="10800" y="14146"/>
                </a:lnTo>
                <a:close/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3" y="7906"/>
                  <a:pt x="850" y="6592"/>
                </a:cubicBezTo>
                <a:cubicBezTo>
                  <a:pt x="1417" y="5277"/>
                  <a:pt x="2186" y="4133"/>
                  <a:pt x="3158" y="3161"/>
                </a:cubicBezTo>
                <a:cubicBezTo>
                  <a:pt x="4129" y="2188"/>
                  <a:pt x="5272" y="1418"/>
                  <a:pt x="6586" y="851"/>
                </a:cubicBezTo>
                <a:cubicBezTo>
                  <a:pt x="7899" y="284"/>
                  <a:pt x="9303" y="0"/>
                  <a:pt x="10796" y="0"/>
                </a:cubicBezTo>
                <a:cubicBezTo>
                  <a:pt x="12289" y="0"/>
                  <a:pt x="13694" y="283"/>
                  <a:pt x="15008" y="850"/>
                </a:cubicBezTo>
                <a:cubicBezTo>
                  <a:pt x="16323" y="1417"/>
                  <a:pt x="17467" y="2186"/>
                  <a:pt x="18439" y="3158"/>
                </a:cubicBezTo>
                <a:cubicBezTo>
                  <a:pt x="19412" y="4129"/>
                  <a:pt x="20182" y="5272"/>
                  <a:pt x="20749" y="6586"/>
                </a:cubicBezTo>
                <a:cubicBezTo>
                  <a:pt x="21316" y="7899"/>
                  <a:pt x="21600" y="9303"/>
                  <a:pt x="21600" y="10796"/>
                </a:cubicBezTo>
                <a:cubicBezTo>
                  <a:pt x="21600" y="12289"/>
                  <a:pt x="21317" y="13694"/>
                  <a:pt x="20750" y="15008"/>
                </a:cubicBezTo>
                <a:cubicBezTo>
                  <a:pt x="20183" y="16323"/>
                  <a:pt x="19414" y="17467"/>
                  <a:pt x="18442" y="18439"/>
                </a:cubicBezTo>
                <a:cubicBezTo>
                  <a:pt x="17471" y="19412"/>
                  <a:pt x="16328" y="20182"/>
                  <a:pt x="15014" y="20749"/>
                </a:cubicBezTo>
                <a:cubicBezTo>
                  <a:pt x="13701" y="21316"/>
                  <a:pt x="12297" y="21600"/>
                  <a:pt x="10804" y="21600"/>
                </a:cubicBezTo>
                <a:close/>
                <a:moveTo>
                  <a:pt x="10800" y="20400"/>
                </a:moveTo>
                <a:cubicBezTo>
                  <a:pt x="13480" y="20400"/>
                  <a:pt x="15750" y="19470"/>
                  <a:pt x="17610" y="17610"/>
                </a:cubicBezTo>
                <a:cubicBezTo>
                  <a:pt x="19470" y="15750"/>
                  <a:pt x="20400" y="13480"/>
                  <a:pt x="20400" y="10800"/>
                </a:cubicBezTo>
                <a:cubicBezTo>
                  <a:pt x="20400" y="8120"/>
                  <a:pt x="19470" y="5850"/>
                  <a:pt x="17610" y="3990"/>
                </a:cubicBezTo>
                <a:cubicBezTo>
                  <a:pt x="15750" y="2130"/>
                  <a:pt x="13480" y="1200"/>
                  <a:pt x="10800" y="1200"/>
                </a:cubicBezTo>
                <a:cubicBezTo>
                  <a:pt x="8120" y="1200"/>
                  <a:pt x="5850" y="2130"/>
                  <a:pt x="3990" y="3990"/>
                </a:cubicBezTo>
                <a:cubicBezTo>
                  <a:pt x="2130" y="5850"/>
                  <a:pt x="1200" y="8120"/>
                  <a:pt x="1200" y="10800"/>
                </a:cubicBezTo>
                <a:cubicBezTo>
                  <a:pt x="1200" y="13480"/>
                  <a:pt x="2130" y="15750"/>
                  <a:pt x="3990" y="17610"/>
                </a:cubicBezTo>
                <a:cubicBezTo>
                  <a:pt x="5850" y="19470"/>
                  <a:pt x="8120" y="20400"/>
                  <a:pt x="10800" y="20400"/>
                </a:cubicBez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" name="Rectangle">
            <a:extLst>
              <a:ext uri="{FF2B5EF4-FFF2-40B4-BE49-F238E27FC236}">
                <a16:creationId xmlns:a16="http://schemas.microsoft.com/office/drawing/2014/main" id="{03ABECDC-0EFC-7E02-2F8A-F6CE1A94B593}"/>
              </a:ext>
            </a:extLst>
          </p:cNvPr>
          <p:cNvSpPr/>
          <p:nvPr/>
        </p:nvSpPr>
        <p:spPr>
          <a:xfrm>
            <a:off x="10403160" y="10489887"/>
            <a:ext cx="4384799" cy="1272610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" name="Camillla Correia Vechhi Aguiar…">
            <a:extLst>
              <a:ext uri="{FF2B5EF4-FFF2-40B4-BE49-F238E27FC236}">
                <a16:creationId xmlns:a16="http://schemas.microsoft.com/office/drawing/2014/main" id="{7C913EF1-059C-E4F2-1D51-1B3D1FD7A5DF}"/>
              </a:ext>
            </a:extLst>
          </p:cNvPr>
          <p:cNvSpPr txBox="1"/>
          <p:nvPr/>
        </p:nvSpPr>
        <p:spPr>
          <a:xfrm>
            <a:off x="10599018" y="10484927"/>
            <a:ext cx="3717364" cy="1282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 sz="19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pt-BR" dirty="0"/>
              <a:t>Marciano Carneiro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1600">
                <a:solidFill>
                  <a:srgbClr val="FFEAC7"/>
                </a:solidFill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rPr lang="pt-BR" dirty="0"/>
              <a:t>Leiloeiro Oficial</a:t>
            </a:r>
          </a:p>
          <a:p>
            <a:pPr>
              <a:lnSpc>
                <a:spcPct val="130000"/>
              </a:lnSpc>
              <a:spcBef>
                <a:spcPts val="0"/>
              </a:spcBef>
              <a:defRPr sz="1600">
                <a:solidFill>
                  <a:srgbClr val="FFEAC7"/>
                </a:solidFill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rPr lang="pt-BR" sz="1100" dirty="0"/>
              <a:t>Matrícula 085 na Junta Comercial do Estado de Goiás</a:t>
            </a:r>
          </a:p>
          <a:p>
            <a:pPr>
              <a:lnSpc>
                <a:spcPct val="130000"/>
              </a:lnSpc>
              <a:spcBef>
                <a:spcPts val="0"/>
              </a:spcBef>
              <a:defRPr sz="1600">
                <a:solidFill>
                  <a:srgbClr val="FFEAC7"/>
                </a:solidFill>
                <a:latin typeface="Avenir Book Oblique"/>
                <a:ea typeface="Avenir Book Oblique"/>
                <a:cs typeface="Avenir Book Oblique"/>
                <a:sym typeface="Avenir Book Oblique"/>
              </a:defRPr>
            </a:pPr>
            <a:r>
              <a:rPr lang="pt-BR" sz="1100" dirty="0"/>
              <a:t>Matrícula 22/5556758 na Junta Comercial do Estado da Bahia</a:t>
            </a:r>
            <a:br>
              <a:rPr lang="pt-BR" sz="1100" dirty="0"/>
            </a:br>
            <a:r>
              <a:rPr lang="pt-BR" sz="1100" dirty="0"/>
              <a:t>Matricula JUCESP 1430</a:t>
            </a:r>
            <a:endParaRPr sz="11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1EA1074-F375-13C1-B0B2-0FDC2C583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Líder em leilões judiciais…">
            <a:extLst>
              <a:ext uri="{FF2B5EF4-FFF2-40B4-BE49-F238E27FC236}">
                <a16:creationId xmlns:a16="http://schemas.microsoft.com/office/drawing/2014/main" id="{C399E8B0-2B80-EEC2-7C4F-779EF159430E}"/>
              </a:ext>
            </a:extLst>
          </p:cNvPr>
          <p:cNvSpPr txBox="1"/>
          <p:nvPr/>
        </p:nvSpPr>
        <p:spPr>
          <a:xfrm>
            <a:off x="1150738" y="11500661"/>
            <a:ext cx="6628418" cy="1149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706256">
              <a:lnSpc>
                <a:spcPct val="100000"/>
              </a:lnSpc>
              <a:spcBef>
                <a:spcPts val="0"/>
              </a:spcBef>
              <a:defRPr sz="3400">
                <a:solidFill>
                  <a:srgbClr val="828A99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 err="1">
                <a:solidFill>
                  <a:srgbClr val="683D37"/>
                </a:solidFill>
              </a:rPr>
              <a:t>Líder</a:t>
            </a:r>
            <a:r>
              <a:rPr dirty="0">
                <a:solidFill>
                  <a:srgbClr val="683D37"/>
                </a:solidFill>
              </a:rPr>
              <a:t> </a:t>
            </a:r>
            <a:r>
              <a:rPr dirty="0" err="1">
                <a:solidFill>
                  <a:srgbClr val="683D37"/>
                </a:solidFill>
              </a:rPr>
              <a:t>em</a:t>
            </a:r>
            <a:r>
              <a:rPr dirty="0">
                <a:solidFill>
                  <a:srgbClr val="683D37"/>
                </a:solidFill>
              </a:rPr>
              <a:t> </a:t>
            </a:r>
            <a:r>
              <a:rPr dirty="0" err="1">
                <a:solidFill>
                  <a:srgbClr val="BB9D6C"/>
                </a:solidFill>
              </a:rPr>
              <a:t>leilões</a:t>
            </a:r>
            <a:r>
              <a:rPr dirty="0">
                <a:solidFill>
                  <a:srgbClr val="BB9D6C"/>
                </a:solidFill>
              </a:rPr>
              <a:t> </a:t>
            </a:r>
            <a:r>
              <a:rPr dirty="0" err="1">
                <a:solidFill>
                  <a:srgbClr val="BB9D6C"/>
                </a:solidFill>
              </a:rPr>
              <a:t>judiciais</a:t>
            </a:r>
            <a:endParaRPr dirty="0">
              <a:solidFill>
                <a:srgbClr val="BB9D6C"/>
              </a:solidFill>
            </a:endParaRPr>
          </a:p>
          <a:p>
            <a:pPr defTabSz="3706256">
              <a:lnSpc>
                <a:spcPct val="100000"/>
              </a:lnSpc>
              <a:spcBef>
                <a:spcPts val="0"/>
              </a:spcBef>
              <a:defRPr sz="3400">
                <a:solidFill>
                  <a:srgbClr val="828A99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>
                <a:solidFill>
                  <a:srgbClr val="BB9D6C"/>
                </a:solidFill>
              </a:rPr>
              <a:t>e </a:t>
            </a:r>
            <a:r>
              <a:rPr dirty="0" err="1">
                <a:solidFill>
                  <a:srgbClr val="BB9D6C"/>
                </a:solidFill>
              </a:rPr>
              <a:t>extrajudiciais</a:t>
            </a:r>
            <a:r>
              <a:rPr dirty="0">
                <a:solidFill>
                  <a:srgbClr val="2F1B17"/>
                </a:solidFill>
              </a:rPr>
              <a:t> </a:t>
            </a:r>
            <a:r>
              <a:rPr dirty="0">
                <a:solidFill>
                  <a:srgbClr val="683D37"/>
                </a:solidFill>
              </a:rPr>
              <a:t>no Centro-Oeste. </a:t>
            </a:r>
          </a:p>
        </p:txBody>
      </p:sp>
      <p:grpSp>
        <p:nvGrpSpPr>
          <p:cNvPr id="8" name="Group">
            <a:extLst>
              <a:ext uri="{FF2B5EF4-FFF2-40B4-BE49-F238E27FC236}">
                <a16:creationId xmlns:a16="http://schemas.microsoft.com/office/drawing/2014/main" id="{FC8AA7D4-88E0-33A6-48C1-960514864551}"/>
              </a:ext>
            </a:extLst>
          </p:cNvPr>
          <p:cNvGrpSpPr/>
          <p:nvPr/>
        </p:nvGrpSpPr>
        <p:grpSpPr>
          <a:xfrm>
            <a:off x="4387850" y="8084360"/>
            <a:ext cx="15608300" cy="3060701"/>
            <a:chOff x="0" y="0"/>
            <a:chExt cx="15608300" cy="3060700"/>
          </a:xfrm>
        </p:grpSpPr>
        <p:pic>
          <p:nvPicPr>
            <p:cNvPr id="9" name="Layer 6.png" descr="Layer 6.png">
              <a:extLst>
                <a:ext uri="{FF2B5EF4-FFF2-40B4-BE49-F238E27FC236}">
                  <a16:creationId xmlns:a16="http://schemas.microsoft.com/office/drawing/2014/main" id="{C3A166ED-2F88-CAB4-39C8-B5A64DB60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59283"/>
            </a:blip>
            <a:stretch>
              <a:fillRect/>
            </a:stretch>
          </p:blipFill>
          <p:spPr>
            <a:xfrm>
              <a:off x="0" y="355600"/>
              <a:ext cx="15608300" cy="2705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Layer 3.png" descr="Layer 3.png">
              <a:extLst>
                <a:ext uri="{FF2B5EF4-FFF2-40B4-BE49-F238E27FC236}">
                  <a16:creationId xmlns:a16="http://schemas.microsoft.com/office/drawing/2014/main" id="{7157EABA-59CB-24EB-B132-27AA88DA5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91306" y="0"/>
              <a:ext cx="8585201" cy="2146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1" name="imagem-colada.pdf" descr="imagem-colada.pdf">
            <a:extLst>
              <a:ext uri="{FF2B5EF4-FFF2-40B4-BE49-F238E27FC236}">
                <a16:creationId xmlns:a16="http://schemas.microsoft.com/office/drawing/2014/main" id="{BC105B81-B533-1C71-D2B0-795B35C4CD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91100" y="11476125"/>
            <a:ext cx="5528399" cy="11684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roup">
            <a:extLst>
              <a:ext uri="{FF2B5EF4-FFF2-40B4-BE49-F238E27FC236}">
                <a16:creationId xmlns:a16="http://schemas.microsoft.com/office/drawing/2014/main" id="{2DAB2E5F-BA0C-7842-E459-9FBF5839F04E}"/>
              </a:ext>
            </a:extLst>
          </p:cNvPr>
          <p:cNvGrpSpPr/>
          <p:nvPr/>
        </p:nvGrpSpPr>
        <p:grpSpPr>
          <a:xfrm rot="21050799">
            <a:off x="11195544" y="1636455"/>
            <a:ext cx="10404969" cy="9742277"/>
            <a:chOff x="0" y="0"/>
            <a:chExt cx="10404968" cy="9742276"/>
          </a:xfrm>
        </p:grpSpPr>
        <p:pic>
          <p:nvPicPr>
            <p:cNvPr id="6" name="Layer 4.png" descr="Layer 4.png">
              <a:extLst>
                <a:ext uri="{FF2B5EF4-FFF2-40B4-BE49-F238E27FC236}">
                  <a16:creationId xmlns:a16="http://schemas.microsoft.com/office/drawing/2014/main" id="{70DD8CB0-1873-5F97-268E-7C5F54B0C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10121900" cy="8394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Layer 8.png" descr="Layer 8.png">
              <a:extLst>
                <a:ext uri="{FF2B5EF4-FFF2-40B4-BE49-F238E27FC236}">
                  <a16:creationId xmlns:a16="http://schemas.microsoft.com/office/drawing/2014/main" id="{2CAA7309-2DB3-B8FE-F921-0E40E30DE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54223"/>
            </a:blip>
            <a:stretch>
              <a:fillRect/>
            </a:stretch>
          </p:blipFill>
          <p:spPr>
            <a:xfrm rot="549201">
              <a:off x="549768" y="7456275"/>
              <a:ext cx="9855200" cy="228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xit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dvAuto="0"/>
      <p:bldP spid="5" grpId="0" animBg="1" advAuto="0"/>
      <p:bldP spid="5" grpId="1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Big-Wall-Mockup.jpg" descr="Big-Wall-Mockup.jpg"/>
          <p:cNvPicPr>
            <a:picLocks noChangeAspect="1"/>
          </p:cNvPicPr>
          <p:nvPr/>
        </p:nvPicPr>
        <p:blipFill>
          <a:blip r:embed="rId2"/>
          <a:srcRect t="9918" b="2355"/>
          <a:stretch>
            <a:fillRect/>
          </a:stretch>
        </p:blipFill>
        <p:spPr>
          <a:xfrm>
            <a:off x="-12337" y="-18654"/>
            <a:ext cx="23515947" cy="13753111"/>
          </a:xfrm>
          <a:prstGeom prst="rect">
            <a:avLst/>
          </a:prstGeom>
          <a:ln w="12700">
            <a:miter lim="400000"/>
          </a:ln>
        </p:spPr>
      </p:pic>
      <p:sp>
        <p:nvSpPr>
          <p:cNvPr id="544" name="Rectangle"/>
          <p:cNvSpPr/>
          <p:nvPr/>
        </p:nvSpPr>
        <p:spPr>
          <a:xfrm>
            <a:off x="23486107" y="0"/>
            <a:ext cx="897893" cy="13716000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545" name="Rectangle"/>
          <p:cNvSpPr/>
          <p:nvPr/>
        </p:nvSpPr>
        <p:spPr>
          <a:xfrm>
            <a:off x="23486107" y="12018348"/>
            <a:ext cx="897893" cy="1697652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546" name="18"/>
          <p:cNvSpPr txBox="1"/>
          <p:nvPr/>
        </p:nvSpPr>
        <p:spPr>
          <a:xfrm>
            <a:off x="23682005" y="12600474"/>
            <a:ext cx="50609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18</a:t>
            </a:r>
          </a:p>
        </p:txBody>
      </p:sp>
      <p:sp>
        <p:nvSpPr>
          <p:cNvPr id="547" name="VECCHI LEILÕES       2024"/>
          <p:cNvSpPr txBox="1"/>
          <p:nvPr/>
        </p:nvSpPr>
        <p:spPr>
          <a:xfrm rot="5400000">
            <a:off x="21554413" y="3773145"/>
            <a:ext cx="476128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spc="798">
                <a:solidFill>
                  <a:srgbClr val="FFEAA5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VECCHI LEILÕES       2024</a:t>
            </a:r>
          </a:p>
        </p:txBody>
      </p:sp>
      <p:sp>
        <p:nvSpPr>
          <p:cNvPr id="548" name="Shape"/>
          <p:cNvSpPr/>
          <p:nvPr/>
        </p:nvSpPr>
        <p:spPr>
          <a:xfrm>
            <a:off x="23682005" y="382904"/>
            <a:ext cx="506096" cy="506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146"/>
                </a:moveTo>
                <a:lnTo>
                  <a:pt x="15346" y="9600"/>
                </a:lnTo>
                <a:lnTo>
                  <a:pt x="14490" y="8774"/>
                </a:lnTo>
                <a:lnTo>
                  <a:pt x="10800" y="12464"/>
                </a:lnTo>
                <a:lnTo>
                  <a:pt x="7110" y="8774"/>
                </a:lnTo>
                <a:lnTo>
                  <a:pt x="6254" y="9600"/>
                </a:lnTo>
                <a:lnTo>
                  <a:pt x="10800" y="14146"/>
                </a:lnTo>
                <a:close/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3" y="7906"/>
                  <a:pt x="850" y="6592"/>
                </a:cubicBezTo>
                <a:cubicBezTo>
                  <a:pt x="1417" y="5277"/>
                  <a:pt x="2186" y="4133"/>
                  <a:pt x="3158" y="3161"/>
                </a:cubicBezTo>
                <a:cubicBezTo>
                  <a:pt x="4129" y="2188"/>
                  <a:pt x="5272" y="1418"/>
                  <a:pt x="6586" y="851"/>
                </a:cubicBezTo>
                <a:cubicBezTo>
                  <a:pt x="7899" y="284"/>
                  <a:pt x="9303" y="0"/>
                  <a:pt x="10796" y="0"/>
                </a:cubicBezTo>
                <a:cubicBezTo>
                  <a:pt x="12289" y="0"/>
                  <a:pt x="13694" y="283"/>
                  <a:pt x="15008" y="850"/>
                </a:cubicBezTo>
                <a:cubicBezTo>
                  <a:pt x="16323" y="1417"/>
                  <a:pt x="17467" y="2186"/>
                  <a:pt x="18439" y="3158"/>
                </a:cubicBezTo>
                <a:cubicBezTo>
                  <a:pt x="19412" y="4129"/>
                  <a:pt x="20182" y="5272"/>
                  <a:pt x="20749" y="6586"/>
                </a:cubicBezTo>
                <a:cubicBezTo>
                  <a:pt x="21316" y="7899"/>
                  <a:pt x="21600" y="9303"/>
                  <a:pt x="21600" y="10796"/>
                </a:cubicBezTo>
                <a:cubicBezTo>
                  <a:pt x="21600" y="12289"/>
                  <a:pt x="21317" y="13694"/>
                  <a:pt x="20750" y="15008"/>
                </a:cubicBezTo>
                <a:cubicBezTo>
                  <a:pt x="20183" y="16323"/>
                  <a:pt x="19414" y="17467"/>
                  <a:pt x="18442" y="18439"/>
                </a:cubicBezTo>
                <a:cubicBezTo>
                  <a:pt x="17471" y="19412"/>
                  <a:pt x="16328" y="20182"/>
                  <a:pt x="15014" y="20749"/>
                </a:cubicBezTo>
                <a:cubicBezTo>
                  <a:pt x="13701" y="21316"/>
                  <a:pt x="12297" y="21600"/>
                  <a:pt x="10804" y="21600"/>
                </a:cubicBezTo>
                <a:close/>
                <a:moveTo>
                  <a:pt x="10800" y="20400"/>
                </a:moveTo>
                <a:cubicBezTo>
                  <a:pt x="13480" y="20400"/>
                  <a:pt x="15750" y="19470"/>
                  <a:pt x="17610" y="17610"/>
                </a:cubicBezTo>
                <a:cubicBezTo>
                  <a:pt x="19470" y="15750"/>
                  <a:pt x="20400" y="13480"/>
                  <a:pt x="20400" y="10800"/>
                </a:cubicBezTo>
                <a:cubicBezTo>
                  <a:pt x="20400" y="8120"/>
                  <a:pt x="19470" y="5850"/>
                  <a:pt x="17610" y="3990"/>
                </a:cubicBezTo>
                <a:cubicBezTo>
                  <a:pt x="15750" y="2130"/>
                  <a:pt x="13480" y="1200"/>
                  <a:pt x="10800" y="1200"/>
                </a:cubicBezTo>
                <a:cubicBezTo>
                  <a:pt x="8120" y="1200"/>
                  <a:pt x="5850" y="2130"/>
                  <a:pt x="3990" y="3990"/>
                </a:cubicBezTo>
                <a:cubicBezTo>
                  <a:pt x="2130" y="5850"/>
                  <a:pt x="1200" y="8120"/>
                  <a:pt x="1200" y="10800"/>
                </a:cubicBezTo>
                <a:cubicBezTo>
                  <a:pt x="1200" y="13480"/>
                  <a:pt x="2130" y="15750"/>
                  <a:pt x="3990" y="17610"/>
                </a:cubicBezTo>
                <a:cubicBezTo>
                  <a:pt x="5850" y="19470"/>
                  <a:pt x="8120" y="20400"/>
                  <a:pt x="10800" y="20400"/>
                </a:cubicBez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49" name="Rectangle"/>
          <p:cNvSpPr/>
          <p:nvPr/>
        </p:nvSpPr>
        <p:spPr>
          <a:xfrm>
            <a:off x="2640885" y="9605743"/>
            <a:ext cx="11200376" cy="20565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50" name="Rectangle"/>
          <p:cNvSpPr/>
          <p:nvPr/>
        </p:nvSpPr>
        <p:spPr>
          <a:xfrm>
            <a:off x="2468351" y="9605743"/>
            <a:ext cx="191321" cy="2056501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51" name="Missão"/>
          <p:cNvSpPr txBox="1"/>
          <p:nvPr/>
        </p:nvSpPr>
        <p:spPr>
          <a:xfrm>
            <a:off x="3077676" y="9848639"/>
            <a:ext cx="1382409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5400"/>
              </a:lnSpc>
              <a:spcBef>
                <a:spcPts val="500"/>
              </a:spcBef>
              <a:defRPr sz="31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dirty="0" err="1"/>
              <a:t>Missão</a:t>
            </a:r>
            <a:endParaRPr dirty="0"/>
          </a:p>
        </p:txBody>
      </p:sp>
      <p:sp>
        <p:nvSpPr>
          <p:cNvPr id="552" name="Conectar investidores de forma transparente, eficiente e segura, proporcionando…"/>
          <p:cNvSpPr txBox="1"/>
          <p:nvPr/>
        </p:nvSpPr>
        <p:spPr>
          <a:xfrm>
            <a:off x="3077677" y="10540096"/>
            <a:ext cx="10304103" cy="843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 err="1"/>
              <a:t>Conectar</a:t>
            </a:r>
            <a:r>
              <a:rPr dirty="0"/>
              <a:t> </a:t>
            </a:r>
            <a:r>
              <a:rPr dirty="0" err="1"/>
              <a:t>investidores</a:t>
            </a:r>
            <a:r>
              <a:rPr dirty="0"/>
              <a:t> de forma </a:t>
            </a:r>
            <a:r>
              <a:rPr dirty="0" err="1"/>
              <a:t>transparente</a:t>
            </a:r>
            <a:r>
              <a:rPr dirty="0"/>
              <a:t>, </a:t>
            </a:r>
            <a:r>
              <a:rPr dirty="0" err="1"/>
              <a:t>eficiente</a:t>
            </a:r>
            <a:r>
              <a:rPr dirty="0"/>
              <a:t> e </a:t>
            </a:r>
            <a:r>
              <a:rPr dirty="0" err="1"/>
              <a:t>segura</a:t>
            </a:r>
            <a:r>
              <a:rPr dirty="0"/>
              <a:t>, </a:t>
            </a:r>
            <a:r>
              <a:rPr dirty="0" err="1"/>
              <a:t>proporcionando</a:t>
            </a:r>
            <a:endParaRPr dirty="0"/>
          </a:p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 err="1"/>
              <a:t>oportunidades</a:t>
            </a:r>
            <a:r>
              <a:rPr dirty="0"/>
              <a:t> </a:t>
            </a:r>
            <a:r>
              <a:rPr dirty="0" err="1"/>
              <a:t>excepcionais</a:t>
            </a:r>
            <a:r>
              <a:rPr dirty="0"/>
              <a:t> de </a:t>
            </a:r>
            <a:r>
              <a:rPr dirty="0" err="1"/>
              <a:t>compra</a:t>
            </a:r>
            <a:r>
              <a:rPr dirty="0"/>
              <a:t> e </a:t>
            </a:r>
            <a:r>
              <a:rPr dirty="0" err="1"/>
              <a:t>venda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meio</a:t>
            </a:r>
            <a:r>
              <a:rPr dirty="0"/>
              <a:t> de </a:t>
            </a:r>
            <a:r>
              <a:rPr dirty="0" err="1"/>
              <a:t>leilões</a:t>
            </a:r>
            <a:r>
              <a:rPr dirty="0"/>
              <a:t>. 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Big-Wall-Mockup.jpg" descr="Big-Wall-Mockup.jpg"/>
          <p:cNvPicPr>
            <a:picLocks noChangeAspect="1"/>
          </p:cNvPicPr>
          <p:nvPr/>
        </p:nvPicPr>
        <p:blipFill>
          <a:blip r:embed="rId2"/>
          <a:srcRect t="9918" b="2355"/>
          <a:stretch>
            <a:fillRect/>
          </a:stretch>
        </p:blipFill>
        <p:spPr>
          <a:xfrm>
            <a:off x="-12337" y="-18654"/>
            <a:ext cx="23515947" cy="13753111"/>
          </a:xfrm>
          <a:prstGeom prst="rect">
            <a:avLst/>
          </a:prstGeom>
          <a:ln w="12700">
            <a:miter lim="400000"/>
          </a:ln>
        </p:spPr>
      </p:pic>
      <p:sp>
        <p:nvSpPr>
          <p:cNvPr id="555" name="Rectangle"/>
          <p:cNvSpPr/>
          <p:nvPr/>
        </p:nvSpPr>
        <p:spPr>
          <a:xfrm>
            <a:off x="23486107" y="0"/>
            <a:ext cx="897893" cy="13716000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556" name="Rectangle"/>
          <p:cNvSpPr/>
          <p:nvPr/>
        </p:nvSpPr>
        <p:spPr>
          <a:xfrm>
            <a:off x="23486107" y="12018348"/>
            <a:ext cx="897893" cy="1697652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557" name="19"/>
          <p:cNvSpPr txBox="1"/>
          <p:nvPr/>
        </p:nvSpPr>
        <p:spPr>
          <a:xfrm>
            <a:off x="23682005" y="12600474"/>
            <a:ext cx="50609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19</a:t>
            </a:r>
          </a:p>
        </p:txBody>
      </p:sp>
      <p:sp>
        <p:nvSpPr>
          <p:cNvPr id="558" name="VECCHI LEILÕES       2024"/>
          <p:cNvSpPr txBox="1"/>
          <p:nvPr/>
        </p:nvSpPr>
        <p:spPr>
          <a:xfrm rot="5400000">
            <a:off x="21554413" y="3773145"/>
            <a:ext cx="476128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spc="798">
                <a:solidFill>
                  <a:srgbClr val="FFEAA5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VECCHI LEILÕES       2024</a:t>
            </a:r>
          </a:p>
        </p:txBody>
      </p:sp>
      <p:sp>
        <p:nvSpPr>
          <p:cNvPr id="559" name="Shape"/>
          <p:cNvSpPr/>
          <p:nvPr/>
        </p:nvSpPr>
        <p:spPr>
          <a:xfrm>
            <a:off x="23682005" y="382904"/>
            <a:ext cx="506096" cy="506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146"/>
                </a:moveTo>
                <a:lnTo>
                  <a:pt x="15346" y="9600"/>
                </a:lnTo>
                <a:lnTo>
                  <a:pt x="14490" y="8774"/>
                </a:lnTo>
                <a:lnTo>
                  <a:pt x="10800" y="12464"/>
                </a:lnTo>
                <a:lnTo>
                  <a:pt x="7110" y="8774"/>
                </a:lnTo>
                <a:lnTo>
                  <a:pt x="6254" y="9600"/>
                </a:lnTo>
                <a:lnTo>
                  <a:pt x="10800" y="14146"/>
                </a:lnTo>
                <a:close/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3" y="7906"/>
                  <a:pt x="850" y="6592"/>
                </a:cubicBezTo>
                <a:cubicBezTo>
                  <a:pt x="1417" y="5277"/>
                  <a:pt x="2186" y="4133"/>
                  <a:pt x="3158" y="3161"/>
                </a:cubicBezTo>
                <a:cubicBezTo>
                  <a:pt x="4129" y="2188"/>
                  <a:pt x="5272" y="1418"/>
                  <a:pt x="6586" y="851"/>
                </a:cubicBezTo>
                <a:cubicBezTo>
                  <a:pt x="7899" y="284"/>
                  <a:pt x="9303" y="0"/>
                  <a:pt x="10796" y="0"/>
                </a:cubicBezTo>
                <a:cubicBezTo>
                  <a:pt x="12289" y="0"/>
                  <a:pt x="13694" y="283"/>
                  <a:pt x="15008" y="850"/>
                </a:cubicBezTo>
                <a:cubicBezTo>
                  <a:pt x="16323" y="1417"/>
                  <a:pt x="17467" y="2186"/>
                  <a:pt x="18439" y="3158"/>
                </a:cubicBezTo>
                <a:cubicBezTo>
                  <a:pt x="19412" y="4129"/>
                  <a:pt x="20182" y="5272"/>
                  <a:pt x="20749" y="6586"/>
                </a:cubicBezTo>
                <a:cubicBezTo>
                  <a:pt x="21316" y="7899"/>
                  <a:pt x="21600" y="9303"/>
                  <a:pt x="21600" y="10796"/>
                </a:cubicBezTo>
                <a:cubicBezTo>
                  <a:pt x="21600" y="12289"/>
                  <a:pt x="21317" y="13694"/>
                  <a:pt x="20750" y="15008"/>
                </a:cubicBezTo>
                <a:cubicBezTo>
                  <a:pt x="20183" y="16323"/>
                  <a:pt x="19414" y="17467"/>
                  <a:pt x="18442" y="18439"/>
                </a:cubicBezTo>
                <a:cubicBezTo>
                  <a:pt x="17471" y="19412"/>
                  <a:pt x="16328" y="20182"/>
                  <a:pt x="15014" y="20749"/>
                </a:cubicBezTo>
                <a:cubicBezTo>
                  <a:pt x="13701" y="21316"/>
                  <a:pt x="12297" y="21600"/>
                  <a:pt x="10804" y="21600"/>
                </a:cubicBezTo>
                <a:close/>
                <a:moveTo>
                  <a:pt x="10800" y="20400"/>
                </a:moveTo>
                <a:cubicBezTo>
                  <a:pt x="13480" y="20400"/>
                  <a:pt x="15750" y="19470"/>
                  <a:pt x="17610" y="17610"/>
                </a:cubicBezTo>
                <a:cubicBezTo>
                  <a:pt x="19470" y="15750"/>
                  <a:pt x="20400" y="13480"/>
                  <a:pt x="20400" y="10800"/>
                </a:cubicBezTo>
                <a:cubicBezTo>
                  <a:pt x="20400" y="8120"/>
                  <a:pt x="19470" y="5850"/>
                  <a:pt x="17610" y="3990"/>
                </a:cubicBezTo>
                <a:cubicBezTo>
                  <a:pt x="15750" y="2130"/>
                  <a:pt x="13480" y="1200"/>
                  <a:pt x="10800" y="1200"/>
                </a:cubicBezTo>
                <a:cubicBezTo>
                  <a:pt x="8120" y="1200"/>
                  <a:pt x="5850" y="2130"/>
                  <a:pt x="3990" y="3990"/>
                </a:cubicBezTo>
                <a:cubicBezTo>
                  <a:pt x="2130" y="5850"/>
                  <a:pt x="1200" y="8120"/>
                  <a:pt x="1200" y="10800"/>
                </a:cubicBezTo>
                <a:cubicBezTo>
                  <a:pt x="1200" y="13480"/>
                  <a:pt x="2130" y="15750"/>
                  <a:pt x="3990" y="17610"/>
                </a:cubicBezTo>
                <a:cubicBezTo>
                  <a:pt x="5850" y="19470"/>
                  <a:pt x="8120" y="20400"/>
                  <a:pt x="10800" y="20400"/>
                </a:cubicBez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60" name="Rectangle"/>
          <p:cNvSpPr/>
          <p:nvPr/>
        </p:nvSpPr>
        <p:spPr>
          <a:xfrm>
            <a:off x="2640884" y="9605743"/>
            <a:ext cx="12402875" cy="20565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61" name="Rectangle"/>
          <p:cNvSpPr/>
          <p:nvPr/>
        </p:nvSpPr>
        <p:spPr>
          <a:xfrm>
            <a:off x="2468351" y="9605743"/>
            <a:ext cx="191321" cy="2056501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62" name="Visão"/>
          <p:cNvSpPr txBox="1"/>
          <p:nvPr/>
        </p:nvSpPr>
        <p:spPr>
          <a:xfrm>
            <a:off x="3077676" y="9848639"/>
            <a:ext cx="1154685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ts val="5400"/>
              </a:lnSpc>
              <a:spcBef>
                <a:spcPts val="500"/>
              </a:spcBef>
              <a:defRPr sz="31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Visão</a:t>
            </a:r>
            <a:r>
              <a:rPr sz="1200"/>
              <a:t> </a:t>
            </a:r>
          </a:p>
        </p:txBody>
      </p:sp>
      <p:sp>
        <p:nvSpPr>
          <p:cNvPr id="563" name="Ser reconhecida como a principal plataforma de leilões do Centro-Oeste, disposta…"/>
          <p:cNvSpPr txBox="1"/>
          <p:nvPr/>
        </p:nvSpPr>
        <p:spPr>
          <a:xfrm>
            <a:off x="3077677" y="10540096"/>
            <a:ext cx="11681083" cy="843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Ser reconhecida como a principal plataforma de leilões do Centro-Oeste, disposta</a:t>
            </a:r>
          </a:p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a inovar sempre em prol da melhor experiência de quem compra e vende através de leilão. </a:t>
            </a:r>
          </a:p>
        </p:txBody>
      </p:sp>
      <p:sp>
        <p:nvSpPr>
          <p:cNvPr id="2" name="Rectangle">
            <a:extLst>
              <a:ext uri="{FF2B5EF4-FFF2-40B4-BE49-F238E27FC236}">
                <a16:creationId xmlns:a16="http://schemas.microsoft.com/office/drawing/2014/main" id="{22983FFE-8BE4-4397-E5D7-C02AAE00A1BA}"/>
              </a:ext>
            </a:extLst>
          </p:cNvPr>
          <p:cNvSpPr/>
          <p:nvPr/>
        </p:nvSpPr>
        <p:spPr>
          <a:xfrm>
            <a:off x="2640885" y="7324961"/>
            <a:ext cx="11200376" cy="20565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76BA1B1A-9354-501D-7572-49E4163777C6}"/>
              </a:ext>
            </a:extLst>
          </p:cNvPr>
          <p:cNvSpPr/>
          <p:nvPr/>
        </p:nvSpPr>
        <p:spPr>
          <a:xfrm>
            <a:off x="2468351" y="7324961"/>
            <a:ext cx="191321" cy="2056501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" name="Missão">
            <a:extLst>
              <a:ext uri="{FF2B5EF4-FFF2-40B4-BE49-F238E27FC236}">
                <a16:creationId xmlns:a16="http://schemas.microsoft.com/office/drawing/2014/main" id="{CE22CC20-9F3A-F247-AFD8-89C7E9104DF0}"/>
              </a:ext>
            </a:extLst>
          </p:cNvPr>
          <p:cNvSpPr txBox="1"/>
          <p:nvPr/>
        </p:nvSpPr>
        <p:spPr>
          <a:xfrm>
            <a:off x="3077676" y="7567857"/>
            <a:ext cx="1382409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5400"/>
              </a:lnSpc>
              <a:spcBef>
                <a:spcPts val="500"/>
              </a:spcBef>
              <a:defRPr sz="31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rPr dirty="0" err="1"/>
              <a:t>Missão</a:t>
            </a:r>
            <a:endParaRPr dirty="0"/>
          </a:p>
        </p:txBody>
      </p:sp>
      <p:sp>
        <p:nvSpPr>
          <p:cNvPr id="5" name="Conectar investidores de forma transparente, eficiente e segura, proporcionando…">
            <a:extLst>
              <a:ext uri="{FF2B5EF4-FFF2-40B4-BE49-F238E27FC236}">
                <a16:creationId xmlns:a16="http://schemas.microsoft.com/office/drawing/2014/main" id="{FC02E94F-2567-9BF2-4C02-11FB5878D511}"/>
              </a:ext>
            </a:extLst>
          </p:cNvPr>
          <p:cNvSpPr txBox="1"/>
          <p:nvPr/>
        </p:nvSpPr>
        <p:spPr>
          <a:xfrm>
            <a:off x="3077677" y="8259314"/>
            <a:ext cx="10304103" cy="843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 err="1"/>
              <a:t>Conectar</a:t>
            </a:r>
            <a:r>
              <a:rPr dirty="0"/>
              <a:t> </a:t>
            </a:r>
            <a:r>
              <a:rPr dirty="0" err="1"/>
              <a:t>investidores</a:t>
            </a:r>
            <a:r>
              <a:rPr dirty="0"/>
              <a:t> de forma </a:t>
            </a:r>
            <a:r>
              <a:rPr dirty="0" err="1"/>
              <a:t>transparente</a:t>
            </a:r>
            <a:r>
              <a:rPr dirty="0"/>
              <a:t>, </a:t>
            </a:r>
            <a:r>
              <a:rPr dirty="0" err="1"/>
              <a:t>eficiente</a:t>
            </a:r>
            <a:r>
              <a:rPr dirty="0"/>
              <a:t> e </a:t>
            </a:r>
            <a:r>
              <a:rPr dirty="0" err="1"/>
              <a:t>segura</a:t>
            </a:r>
            <a:r>
              <a:rPr dirty="0"/>
              <a:t>, </a:t>
            </a:r>
            <a:r>
              <a:rPr dirty="0" err="1"/>
              <a:t>proporcionando</a:t>
            </a:r>
            <a:endParaRPr dirty="0"/>
          </a:p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 err="1"/>
              <a:t>oportunidades</a:t>
            </a:r>
            <a:r>
              <a:rPr dirty="0"/>
              <a:t> </a:t>
            </a:r>
            <a:r>
              <a:rPr dirty="0" err="1"/>
              <a:t>excepcionais</a:t>
            </a:r>
            <a:r>
              <a:rPr dirty="0"/>
              <a:t> de </a:t>
            </a:r>
            <a:r>
              <a:rPr dirty="0" err="1"/>
              <a:t>compra</a:t>
            </a:r>
            <a:r>
              <a:rPr dirty="0"/>
              <a:t> e </a:t>
            </a:r>
            <a:r>
              <a:rPr dirty="0" err="1"/>
              <a:t>venda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meio</a:t>
            </a:r>
            <a:r>
              <a:rPr dirty="0"/>
              <a:t> de </a:t>
            </a:r>
            <a:r>
              <a:rPr dirty="0" err="1"/>
              <a:t>leilões</a:t>
            </a:r>
            <a:r>
              <a:rPr dirty="0"/>
              <a:t>. 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Valores:"/>
          <p:cNvSpPr txBox="1"/>
          <p:nvPr/>
        </p:nvSpPr>
        <p:spPr>
          <a:xfrm>
            <a:off x="15200988" y="3596564"/>
            <a:ext cx="2605533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706256">
              <a:lnSpc>
                <a:spcPts val="79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Valores:</a:t>
            </a:r>
            <a:r>
              <a:rPr sz="1200"/>
              <a:t> </a:t>
            </a:r>
          </a:p>
        </p:txBody>
      </p:sp>
      <p:sp>
        <p:nvSpPr>
          <p:cNvPr id="570" name="Rectangle"/>
          <p:cNvSpPr/>
          <p:nvPr/>
        </p:nvSpPr>
        <p:spPr>
          <a:xfrm>
            <a:off x="14731088" y="4918831"/>
            <a:ext cx="5625384" cy="111531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71" name="Rectangle"/>
          <p:cNvSpPr/>
          <p:nvPr/>
        </p:nvSpPr>
        <p:spPr>
          <a:xfrm>
            <a:off x="14731088" y="5030980"/>
            <a:ext cx="5625384" cy="37661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72" name="Prezamos por transações justas e transparentes em leilões de alta qualidade, desde a divulgação das informações sobre os itens leiloados à gestão dos lances."/>
          <p:cNvSpPr txBox="1"/>
          <p:nvPr/>
        </p:nvSpPr>
        <p:spPr>
          <a:xfrm>
            <a:off x="15188007" y="6127002"/>
            <a:ext cx="4711543" cy="231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2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Prezamos por transações justas e transparentes em leilões de alta qualidade, desde a divulgação das informações sobre os itens leiloados à gestão dos lances.</a:t>
            </a:r>
          </a:p>
        </p:txBody>
      </p:sp>
      <p:sp>
        <p:nvSpPr>
          <p:cNvPr id="573" name="Integridade"/>
          <p:cNvSpPr txBox="1"/>
          <p:nvPr/>
        </p:nvSpPr>
        <p:spPr>
          <a:xfrm>
            <a:off x="15202225" y="5393778"/>
            <a:ext cx="2658009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ts val="6000"/>
              </a:lnSpc>
              <a:spcBef>
                <a:spcPts val="500"/>
              </a:spcBef>
              <a:defRPr sz="36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Integridade</a:t>
            </a:r>
            <a:r>
              <a:rPr sz="1200" dirty="0"/>
              <a:t> </a:t>
            </a:r>
          </a:p>
        </p:txBody>
      </p:sp>
      <p:sp>
        <p:nvSpPr>
          <p:cNvPr id="574" name="Rectangle"/>
          <p:cNvSpPr/>
          <p:nvPr/>
        </p:nvSpPr>
        <p:spPr>
          <a:xfrm>
            <a:off x="23486107" y="0"/>
            <a:ext cx="897893" cy="13716000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575" name="Rectangle"/>
          <p:cNvSpPr/>
          <p:nvPr/>
        </p:nvSpPr>
        <p:spPr>
          <a:xfrm>
            <a:off x="23486107" y="12018348"/>
            <a:ext cx="897893" cy="1697652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576" name="20"/>
          <p:cNvSpPr txBox="1"/>
          <p:nvPr/>
        </p:nvSpPr>
        <p:spPr>
          <a:xfrm>
            <a:off x="23682005" y="12600474"/>
            <a:ext cx="50609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20</a:t>
            </a:r>
          </a:p>
        </p:txBody>
      </p:sp>
      <p:sp>
        <p:nvSpPr>
          <p:cNvPr id="577" name="VECCHI LEILÕES       2024"/>
          <p:cNvSpPr txBox="1"/>
          <p:nvPr/>
        </p:nvSpPr>
        <p:spPr>
          <a:xfrm rot="5400000">
            <a:off x="21554413" y="3773145"/>
            <a:ext cx="476128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spc="798">
                <a:solidFill>
                  <a:srgbClr val="FFEAA5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VECCHI LEILÕES       2024</a:t>
            </a:r>
          </a:p>
        </p:txBody>
      </p:sp>
      <p:sp>
        <p:nvSpPr>
          <p:cNvPr id="578" name="Shape"/>
          <p:cNvSpPr/>
          <p:nvPr/>
        </p:nvSpPr>
        <p:spPr>
          <a:xfrm>
            <a:off x="23682005" y="382904"/>
            <a:ext cx="506096" cy="506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146"/>
                </a:moveTo>
                <a:lnTo>
                  <a:pt x="15346" y="9600"/>
                </a:lnTo>
                <a:lnTo>
                  <a:pt x="14490" y="8774"/>
                </a:lnTo>
                <a:lnTo>
                  <a:pt x="10800" y="12464"/>
                </a:lnTo>
                <a:lnTo>
                  <a:pt x="7110" y="8774"/>
                </a:lnTo>
                <a:lnTo>
                  <a:pt x="6254" y="9600"/>
                </a:lnTo>
                <a:lnTo>
                  <a:pt x="10800" y="14146"/>
                </a:lnTo>
                <a:close/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3" y="7906"/>
                  <a:pt x="850" y="6592"/>
                </a:cubicBezTo>
                <a:cubicBezTo>
                  <a:pt x="1417" y="5277"/>
                  <a:pt x="2186" y="4133"/>
                  <a:pt x="3158" y="3161"/>
                </a:cubicBezTo>
                <a:cubicBezTo>
                  <a:pt x="4129" y="2188"/>
                  <a:pt x="5272" y="1418"/>
                  <a:pt x="6586" y="851"/>
                </a:cubicBezTo>
                <a:cubicBezTo>
                  <a:pt x="7899" y="284"/>
                  <a:pt x="9303" y="0"/>
                  <a:pt x="10796" y="0"/>
                </a:cubicBezTo>
                <a:cubicBezTo>
                  <a:pt x="12289" y="0"/>
                  <a:pt x="13694" y="283"/>
                  <a:pt x="15008" y="850"/>
                </a:cubicBezTo>
                <a:cubicBezTo>
                  <a:pt x="16323" y="1417"/>
                  <a:pt x="17467" y="2186"/>
                  <a:pt x="18439" y="3158"/>
                </a:cubicBezTo>
                <a:cubicBezTo>
                  <a:pt x="19412" y="4129"/>
                  <a:pt x="20182" y="5272"/>
                  <a:pt x="20749" y="6586"/>
                </a:cubicBezTo>
                <a:cubicBezTo>
                  <a:pt x="21316" y="7899"/>
                  <a:pt x="21600" y="9303"/>
                  <a:pt x="21600" y="10796"/>
                </a:cubicBezTo>
                <a:cubicBezTo>
                  <a:pt x="21600" y="12289"/>
                  <a:pt x="21317" y="13694"/>
                  <a:pt x="20750" y="15008"/>
                </a:cubicBezTo>
                <a:cubicBezTo>
                  <a:pt x="20183" y="16323"/>
                  <a:pt x="19414" y="17467"/>
                  <a:pt x="18442" y="18439"/>
                </a:cubicBezTo>
                <a:cubicBezTo>
                  <a:pt x="17471" y="19412"/>
                  <a:pt x="16328" y="20182"/>
                  <a:pt x="15014" y="20749"/>
                </a:cubicBezTo>
                <a:cubicBezTo>
                  <a:pt x="13701" y="21316"/>
                  <a:pt x="12297" y="21600"/>
                  <a:pt x="10804" y="21600"/>
                </a:cubicBezTo>
                <a:close/>
                <a:moveTo>
                  <a:pt x="10800" y="20400"/>
                </a:moveTo>
                <a:cubicBezTo>
                  <a:pt x="13480" y="20400"/>
                  <a:pt x="15750" y="19470"/>
                  <a:pt x="17610" y="17610"/>
                </a:cubicBezTo>
                <a:cubicBezTo>
                  <a:pt x="19470" y="15750"/>
                  <a:pt x="20400" y="13480"/>
                  <a:pt x="20400" y="10800"/>
                </a:cubicBezTo>
                <a:cubicBezTo>
                  <a:pt x="20400" y="8120"/>
                  <a:pt x="19470" y="5850"/>
                  <a:pt x="17610" y="3990"/>
                </a:cubicBezTo>
                <a:cubicBezTo>
                  <a:pt x="15750" y="2130"/>
                  <a:pt x="13480" y="1200"/>
                  <a:pt x="10800" y="1200"/>
                </a:cubicBezTo>
                <a:cubicBezTo>
                  <a:pt x="8120" y="1200"/>
                  <a:pt x="5850" y="2130"/>
                  <a:pt x="3990" y="3990"/>
                </a:cubicBezTo>
                <a:cubicBezTo>
                  <a:pt x="2130" y="5850"/>
                  <a:pt x="1200" y="8120"/>
                  <a:pt x="1200" y="10800"/>
                </a:cubicBezTo>
                <a:cubicBezTo>
                  <a:pt x="1200" y="13480"/>
                  <a:pt x="2130" y="15750"/>
                  <a:pt x="3990" y="17610"/>
                </a:cubicBezTo>
                <a:cubicBezTo>
                  <a:pt x="5850" y="19470"/>
                  <a:pt x="8120" y="20400"/>
                  <a:pt x="10800" y="20400"/>
                </a:cubicBez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579" name="imagem-colada.pdf" descr="imagem-colada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1740" y="12568724"/>
            <a:ext cx="2824292" cy="596901"/>
          </a:xfrm>
          <a:prstGeom prst="rect">
            <a:avLst/>
          </a:prstGeom>
          <a:ln w="12700">
            <a:miter lim="400000"/>
          </a:ln>
        </p:spPr>
      </p:pic>
      <p:sp>
        <p:nvSpPr>
          <p:cNvPr id="581" name="Rectangle"/>
          <p:cNvSpPr/>
          <p:nvPr/>
        </p:nvSpPr>
        <p:spPr>
          <a:xfrm>
            <a:off x="-20849" y="-808"/>
            <a:ext cx="897893" cy="13717616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584" name="Group">
            <a:hlinkClick r:id="" action="ppaction://hlinkshowjump?jump=nextslide"/>
          </p:cNvPr>
          <p:cNvGrpSpPr/>
          <p:nvPr/>
        </p:nvGrpSpPr>
        <p:grpSpPr>
          <a:xfrm flipH="1">
            <a:off x="21004023" y="6347102"/>
            <a:ext cx="1021797" cy="1021797"/>
            <a:chOff x="0" y="0"/>
            <a:chExt cx="1021795" cy="1021795"/>
          </a:xfrm>
        </p:grpSpPr>
        <p:sp>
          <p:nvSpPr>
            <p:cNvPr id="582" name="Shape"/>
            <p:cNvSpPr/>
            <p:nvPr/>
          </p:nvSpPr>
          <p:spPr>
            <a:xfrm>
              <a:off x="0" y="0"/>
              <a:ext cx="1021796" cy="1021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3" y="0"/>
                  </a:moveTo>
                  <a:cubicBezTo>
                    <a:pt x="9300" y="0"/>
                    <a:pt x="7899" y="281"/>
                    <a:pt x="6585" y="848"/>
                  </a:cubicBezTo>
                  <a:cubicBezTo>
                    <a:pt x="5271" y="1416"/>
                    <a:pt x="4130" y="2185"/>
                    <a:pt x="3158" y="3158"/>
                  </a:cubicBezTo>
                  <a:cubicBezTo>
                    <a:pt x="2186" y="4130"/>
                    <a:pt x="1415" y="5277"/>
                    <a:pt x="848" y="6592"/>
                  </a:cubicBezTo>
                  <a:cubicBezTo>
                    <a:pt x="282" y="7907"/>
                    <a:pt x="0" y="9313"/>
                    <a:pt x="0" y="10807"/>
                  </a:cubicBezTo>
                  <a:cubicBezTo>
                    <a:pt x="0" y="12300"/>
                    <a:pt x="281" y="13701"/>
                    <a:pt x="848" y="15015"/>
                  </a:cubicBezTo>
                  <a:cubicBezTo>
                    <a:pt x="1416" y="16329"/>
                    <a:pt x="2185" y="17470"/>
                    <a:pt x="3158" y="18442"/>
                  </a:cubicBezTo>
                  <a:cubicBezTo>
                    <a:pt x="4130" y="19414"/>
                    <a:pt x="5277" y="20185"/>
                    <a:pt x="6592" y="20752"/>
                  </a:cubicBezTo>
                  <a:cubicBezTo>
                    <a:pt x="7907" y="21318"/>
                    <a:pt x="9313" y="21600"/>
                    <a:pt x="10807" y="21600"/>
                  </a:cubicBezTo>
                  <a:cubicBezTo>
                    <a:pt x="12300" y="21600"/>
                    <a:pt x="13701" y="21319"/>
                    <a:pt x="15015" y="20752"/>
                  </a:cubicBezTo>
                  <a:cubicBezTo>
                    <a:pt x="16329" y="20184"/>
                    <a:pt x="17470" y="19415"/>
                    <a:pt x="18442" y="18442"/>
                  </a:cubicBezTo>
                  <a:cubicBezTo>
                    <a:pt x="19414" y="17470"/>
                    <a:pt x="20185" y="16323"/>
                    <a:pt x="20752" y="15008"/>
                  </a:cubicBezTo>
                  <a:cubicBezTo>
                    <a:pt x="21318" y="13693"/>
                    <a:pt x="21600" y="12287"/>
                    <a:pt x="21600" y="10793"/>
                  </a:cubicBezTo>
                  <a:cubicBezTo>
                    <a:pt x="21600" y="9300"/>
                    <a:pt x="21319" y="7899"/>
                    <a:pt x="20752" y="6585"/>
                  </a:cubicBezTo>
                  <a:cubicBezTo>
                    <a:pt x="20184" y="5271"/>
                    <a:pt x="19415" y="4130"/>
                    <a:pt x="18442" y="3158"/>
                  </a:cubicBezTo>
                  <a:cubicBezTo>
                    <a:pt x="17470" y="2186"/>
                    <a:pt x="16323" y="1415"/>
                    <a:pt x="15008" y="848"/>
                  </a:cubicBezTo>
                  <a:cubicBezTo>
                    <a:pt x="13693" y="282"/>
                    <a:pt x="12287" y="0"/>
                    <a:pt x="10793" y="0"/>
                  </a:cubicBezTo>
                  <a:close/>
                  <a:moveTo>
                    <a:pt x="10800" y="1199"/>
                  </a:moveTo>
                  <a:cubicBezTo>
                    <a:pt x="13480" y="1199"/>
                    <a:pt x="15754" y="2133"/>
                    <a:pt x="17614" y="3993"/>
                  </a:cubicBezTo>
                  <a:cubicBezTo>
                    <a:pt x="19474" y="5853"/>
                    <a:pt x="20401" y="8120"/>
                    <a:pt x="20401" y="10800"/>
                  </a:cubicBezTo>
                  <a:cubicBezTo>
                    <a:pt x="20401" y="13480"/>
                    <a:pt x="19474" y="15754"/>
                    <a:pt x="17614" y="17614"/>
                  </a:cubicBezTo>
                  <a:cubicBezTo>
                    <a:pt x="15754" y="19474"/>
                    <a:pt x="13480" y="20401"/>
                    <a:pt x="10800" y="20401"/>
                  </a:cubicBezTo>
                  <a:cubicBezTo>
                    <a:pt x="8120" y="20401"/>
                    <a:pt x="5853" y="19474"/>
                    <a:pt x="3993" y="17614"/>
                  </a:cubicBezTo>
                  <a:cubicBezTo>
                    <a:pt x="2133" y="15754"/>
                    <a:pt x="1199" y="13480"/>
                    <a:pt x="1199" y="10800"/>
                  </a:cubicBezTo>
                  <a:cubicBezTo>
                    <a:pt x="1199" y="8120"/>
                    <a:pt x="2133" y="5853"/>
                    <a:pt x="3993" y="3993"/>
                  </a:cubicBezTo>
                  <a:cubicBezTo>
                    <a:pt x="5853" y="2133"/>
                    <a:pt x="8120" y="1199"/>
                    <a:pt x="10800" y="1199"/>
                  </a:cubicBezTo>
                  <a:close/>
                </a:path>
              </a:pathLst>
            </a:custGeom>
            <a:solidFill>
              <a:srgbClr val="683D37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83" name="Shape"/>
            <p:cNvSpPr/>
            <p:nvPr/>
          </p:nvSpPr>
          <p:spPr>
            <a:xfrm>
              <a:off x="324248" y="324248"/>
              <a:ext cx="385404" cy="373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461" y="0"/>
                  </a:moveTo>
                  <a:lnTo>
                    <a:pt x="0" y="10800"/>
                  </a:lnTo>
                  <a:lnTo>
                    <a:pt x="10461" y="21600"/>
                  </a:lnTo>
                  <a:lnTo>
                    <a:pt x="12657" y="19333"/>
                  </a:lnTo>
                  <a:lnTo>
                    <a:pt x="5980" y="12440"/>
                  </a:lnTo>
                  <a:lnTo>
                    <a:pt x="21600" y="12440"/>
                  </a:lnTo>
                  <a:lnTo>
                    <a:pt x="21600" y="9160"/>
                  </a:lnTo>
                  <a:lnTo>
                    <a:pt x="5980" y="9160"/>
                  </a:lnTo>
                  <a:lnTo>
                    <a:pt x="12657" y="2267"/>
                  </a:lnTo>
                  <a:lnTo>
                    <a:pt x="10461" y="0"/>
                  </a:lnTo>
                  <a:close/>
                </a:path>
              </a:pathLst>
            </a:custGeom>
            <a:solidFill>
              <a:srgbClr val="BB9D6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pic>
        <p:nvPicPr>
          <p:cNvPr id="3" name="Imagem 2" descr="Mulher com a mão no rosto&#10;&#10;Descrição gerada automaticamente com confiança média">
            <a:extLst>
              <a:ext uri="{FF2B5EF4-FFF2-40B4-BE49-F238E27FC236}">
                <a16:creationId xmlns:a16="http://schemas.microsoft.com/office/drawing/2014/main" id="{2FFB805E-D526-62B5-8CF3-253BC0C4B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44" y="0"/>
            <a:ext cx="9712617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Rectangle"/>
          <p:cNvSpPr/>
          <p:nvPr/>
        </p:nvSpPr>
        <p:spPr>
          <a:xfrm>
            <a:off x="14731088" y="4918831"/>
            <a:ext cx="5625384" cy="111531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87" name="Rectangle"/>
          <p:cNvSpPr/>
          <p:nvPr/>
        </p:nvSpPr>
        <p:spPr>
          <a:xfrm>
            <a:off x="14731088" y="5030980"/>
            <a:ext cx="5625384" cy="425080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88" name="Rectangle"/>
          <p:cNvSpPr/>
          <p:nvPr/>
        </p:nvSpPr>
        <p:spPr>
          <a:xfrm>
            <a:off x="23486107" y="0"/>
            <a:ext cx="897893" cy="13716000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589" name="Rectangle"/>
          <p:cNvSpPr/>
          <p:nvPr/>
        </p:nvSpPr>
        <p:spPr>
          <a:xfrm>
            <a:off x="23486107" y="12018348"/>
            <a:ext cx="897893" cy="1697652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590" name="21"/>
          <p:cNvSpPr txBox="1"/>
          <p:nvPr/>
        </p:nvSpPr>
        <p:spPr>
          <a:xfrm>
            <a:off x="23682005" y="12600474"/>
            <a:ext cx="50609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21</a:t>
            </a:r>
          </a:p>
        </p:txBody>
      </p:sp>
      <p:sp>
        <p:nvSpPr>
          <p:cNvPr id="591" name="VECCHI LEILÕES       2024"/>
          <p:cNvSpPr txBox="1"/>
          <p:nvPr/>
        </p:nvSpPr>
        <p:spPr>
          <a:xfrm rot="5400000">
            <a:off x="21554413" y="3773145"/>
            <a:ext cx="476128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spc="798">
                <a:solidFill>
                  <a:srgbClr val="FFEAA5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VECCHI LEILÕES       2024</a:t>
            </a:r>
          </a:p>
        </p:txBody>
      </p:sp>
      <p:sp>
        <p:nvSpPr>
          <p:cNvPr id="592" name="Shape"/>
          <p:cNvSpPr/>
          <p:nvPr/>
        </p:nvSpPr>
        <p:spPr>
          <a:xfrm>
            <a:off x="23682005" y="382904"/>
            <a:ext cx="506096" cy="506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146"/>
                </a:moveTo>
                <a:lnTo>
                  <a:pt x="15346" y="9600"/>
                </a:lnTo>
                <a:lnTo>
                  <a:pt x="14490" y="8774"/>
                </a:lnTo>
                <a:lnTo>
                  <a:pt x="10800" y="12464"/>
                </a:lnTo>
                <a:lnTo>
                  <a:pt x="7110" y="8774"/>
                </a:lnTo>
                <a:lnTo>
                  <a:pt x="6254" y="9600"/>
                </a:lnTo>
                <a:lnTo>
                  <a:pt x="10800" y="14146"/>
                </a:lnTo>
                <a:close/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3" y="7906"/>
                  <a:pt x="850" y="6592"/>
                </a:cubicBezTo>
                <a:cubicBezTo>
                  <a:pt x="1417" y="5277"/>
                  <a:pt x="2186" y="4133"/>
                  <a:pt x="3158" y="3161"/>
                </a:cubicBezTo>
                <a:cubicBezTo>
                  <a:pt x="4129" y="2188"/>
                  <a:pt x="5272" y="1418"/>
                  <a:pt x="6586" y="851"/>
                </a:cubicBezTo>
                <a:cubicBezTo>
                  <a:pt x="7899" y="284"/>
                  <a:pt x="9303" y="0"/>
                  <a:pt x="10796" y="0"/>
                </a:cubicBezTo>
                <a:cubicBezTo>
                  <a:pt x="12289" y="0"/>
                  <a:pt x="13694" y="283"/>
                  <a:pt x="15008" y="850"/>
                </a:cubicBezTo>
                <a:cubicBezTo>
                  <a:pt x="16323" y="1417"/>
                  <a:pt x="17467" y="2186"/>
                  <a:pt x="18439" y="3158"/>
                </a:cubicBezTo>
                <a:cubicBezTo>
                  <a:pt x="19412" y="4129"/>
                  <a:pt x="20182" y="5272"/>
                  <a:pt x="20749" y="6586"/>
                </a:cubicBezTo>
                <a:cubicBezTo>
                  <a:pt x="21316" y="7899"/>
                  <a:pt x="21600" y="9303"/>
                  <a:pt x="21600" y="10796"/>
                </a:cubicBezTo>
                <a:cubicBezTo>
                  <a:pt x="21600" y="12289"/>
                  <a:pt x="21317" y="13694"/>
                  <a:pt x="20750" y="15008"/>
                </a:cubicBezTo>
                <a:cubicBezTo>
                  <a:pt x="20183" y="16323"/>
                  <a:pt x="19414" y="17467"/>
                  <a:pt x="18442" y="18439"/>
                </a:cubicBezTo>
                <a:cubicBezTo>
                  <a:pt x="17471" y="19412"/>
                  <a:pt x="16328" y="20182"/>
                  <a:pt x="15014" y="20749"/>
                </a:cubicBezTo>
                <a:cubicBezTo>
                  <a:pt x="13701" y="21316"/>
                  <a:pt x="12297" y="21600"/>
                  <a:pt x="10804" y="21600"/>
                </a:cubicBezTo>
                <a:close/>
                <a:moveTo>
                  <a:pt x="10800" y="20400"/>
                </a:moveTo>
                <a:cubicBezTo>
                  <a:pt x="13480" y="20400"/>
                  <a:pt x="15750" y="19470"/>
                  <a:pt x="17610" y="17610"/>
                </a:cubicBezTo>
                <a:cubicBezTo>
                  <a:pt x="19470" y="15750"/>
                  <a:pt x="20400" y="13480"/>
                  <a:pt x="20400" y="10800"/>
                </a:cubicBezTo>
                <a:cubicBezTo>
                  <a:pt x="20400" y="8120"/>
                  <a:pt x="19470" y="5850"/>
                  <a:pt x="17610" y="3990"/>
                </a:cubicBezTo>
                <a:cubicBezTo>
                  <a:pt x="15750" y="2130"/>
                  <a:pt x="13480" y="1200"/>
                  <a:pt x="10800" y="1200"/>
                </a:cubicBezTo>
                <a:cubicBezTo>
                  <a:pt x="8120" y="1200"/>
                  <a:pt x="5850" y="2130"/>
                  <a:pt x="3990" y="3990"/>
                </a:cubicBezTo>
                <a:cubicBezTo>
                  <a:pt x="2130" y="5850"/>
                  <a:pt x="1200" y="8120"/>
                  <a:pt x="1200" y="10800"/>
                </a:cubicBezTo>
                <a:cubicBezTo>
                  <a:pt x="1200" y="13480"/>
                  <a:pt x="2130" y="15750"/>
                  <a:pt x="3990" y="17610"/>
                </a:cubicBezTo>
                <a:cubicBezTo>
                  <a:pt x="5850" y="19470"/>
                  <a:pt x="8120" y="20400"/>
                  <a:pt x="10800" y="20400"/>
                </a:cubicBez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593" name="imagem-colada.pdf" descr="imagem-colada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1740" y="12568724"/>
            <a:ext cx="2824292" cy="596901"/>
          </a:xfrm>
          <a:prstGeom prst="rect">
            <a:avLst/>
          </a:prstGeom>
          <a:ln w="12700">
            <a:miter lim="400000"/>
          </a:ln>
        </p:spPr>
      </p:pic>
      <p:sp>
        <p:nvSpPr>
          <p:cNvPr id="595" name="Rectangle"/>
          <p:cNvSpPr/>
          <p:nvPr/>
        </p:nvSpPr>
        <p:spPr>
          <a:xfrm>
            <a:off x="-20849" y="-808"/>
            <a:ext cx="897893" cy="13717616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598" name="Group">
            <a:hlinkClick r:id="" action="ppaction://hlinkshowjump?jump=previousslide"/>
          </p:cNvPr>
          <p:cNvGrpSpPr/>
          <p:nvPr/>
        </p:nvGrpSpPr>
        <p:grpSpPr>
          <a:xfrm>
            <a:off x="13061740" y="6347102"/>
            <a:ext cx="1021797" cy="1021797"/>
            <a:chOff x="0" y="0"/>
            <a:chExt cx="1021795" cy="1021795"/>
          </a:xfrm>
        </p:grpSpPr>
        <p:sp>
          <p:nvSpPr>
            <p:cNvPr id="596" name="Shape"/>
            <p:cNvSpPr/>
            <p:nvPr/>
          </p:nvSpPr>
          <p:spPr>
            <a:xfrm>
              <a:off x="0" y="0"/>
              <a:ext cx="1021796" cy="1021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3" y="0"/>
                  </a:moveTo>
                  <a:cubicBezTo>
                    <a:pt x="9300" y="0"/>
                    <a:pt x="7899" y="281"/>
                    <a:pt x="6585" y="848"/>
                  </a:cubicBezTo>
                  <a:cubicBezTo>
                    <a:pt x="5271" y="1416"/>
                    <a:pt x="4130" y="2185"/>
                    <a:pt x="3158" y="3158"/>
                  </a:cubicBezTo>
                  <a:cubicBezTo>
                    <a:pt x="2186" y="4130"/>
                    <a:pt x="1415" y="5277"/>
                    <a:pt x="848" y="6592"/>
                  </a:cubicBezTo>
                  <a:cubicBezTo>
                    <a:pt x="282" y="7907"/>
                    <a:pt x="0" y="9313"/>
                    <a:pt x="0" y="10807"/>
                  </a:cubicBezTo>
                  <a:cubicBezTo>
                    <a:pt x="0" y="12300"/>
                    <a:pt x="281" y="13701"/>
                    <a:pt x="848" y="15015"/>
                  </a:cubicBezTo>
                  <a:cubicBezTo>
                    <a:pt x="1416" y="16329"/>
                    <a:pt x="2185" y="17470"/>
                    <a:pt x="3158" y="18442"/>
                  </a:cubicBezTo>
                  <a:cubicBezTo>
                    <a:pt x="4130" y="19414"/>
                    <a:pt x="5277" y="20185"/>
                    <a:pt x="6592" y="20752"/>
                  </a:cubicBezTo>
                  <a:cubicBezTo>
                    <a:pt x="7907" y="21318"/>
                    <a:pt x="9313" y="21600"/>
                    <a:pt x="10807" y="21600"/>
                  </a:cubicBezTo>
                  <a:cubicBezTo>
                    <a:pt x="12300" y="21600"/>
                    <a:pt x="13701" y="21319"/>
                    <a:pt x="15015" y="20752"/>
                  </a:cubicBezTo>
                  <a:cubicBezTo>
                    <a:pt x="16329" y="20184"/>
                    <a:pt x="17470" y="19415"/>
                    <a:pt x="18442" y="18442"/>
                  </a:cubicBezTo>
                  <a:cubicBezTo>
                    <a:pt x="19414" y="17470"/>
                    <a:pt x="20185" y="16323"/>
                    <a:pt x="20752" y="15008"/>
                  </a:cubicBezTo>
                  <a:cubicBezTo>
                    <a:pt x="21318" y="13693"/>
                    <a:pt x="21600" y="12287"/>
                    <a:pt x="21600" y="10793"/>
                  </a:cubicBezTo>
                  <a:cubicBezTo>
                    <a:pt x="21600" y="9300"/>
                    <a:pt x="21319" y="7899"/>
                    <a:pt x="20752" y="6585"/>
                  </a:cubicBezTo>
                  <a:cubicBezTo>
                    <a:pt x="20184" y="5271"/>
                    <a:pt x="19415" y="4130"/>
                    <a:pt x="18442" y="3158"/>
                  </a:cubicBezTo>
                  <a:cubicBezTo>
                    <a:pt x="17470" y="2186"/>
                    <a:pt x="16323" y="1415"/>
                    <a:pt x="15008" y="848"/>
                  </a:cubicBezTo>
                  <a:cubicBezTo>
                    <a:pt x="13693" y="282"/>
                    <a:pt x="12287" y="0"/>
                    <a:pt x="10793" y="0"/>
                  </a:cubicBezTo>
                  <a:close/>
                  <a:moveTo>
                    <a:pt x="10800" y="1199"/>
                  </a:moveTo>
                  <a:cubicBezTo>
                    <a:pt x="13480" y="1199"/>
                    <a:pt x="15754" y="2133"/>
                    <a:pt x="17614" y="3993"/>
                  </a:cubicBezTo>
                  <a:cubicBezTo>
                    <a:pt x="19474" y="5853"/>
                    <a:pt x="20401" y="8120"/>
                    <a:pt x="20401" y="10800"/>
                  </a:cubicBezTo>
                  <a:cubicBezTo>
                    <a:pt x="20401" y="13480"/>
                    <a:pt x="19474" y="15754"/>
                    <a:pt x="17614" y="17614"/>
                  </a:cubicBezTo>
                  <a:cubicBezTo>
                    <a:pt x="15754" y="19474"/>
                    <a:pt x="13480" y="20401"/>
                    <a:pt x="10800" y="20401"/>
                  </a:cubicBezTo>
                  <a:cubicBezTo>
                    <a:pt x="8120" y="20401"/>
                    <a:pt x="5853" y="19474"/>
                    <a:pt x="3993" y="17614"/>
                  </a:cubicBezTo>
                  <a:cubicBezTo>
                    <a:pt x="2133" y="15754"/>
                    <a:pt x="1199" y="13480"/>
                    <a:pt x="1199" y="10800"/>
                  </a:cubicBezTo>
                  <a:cubicBezTo>
                    <a:pt x="1199" y="8120"/>
                    <a:pt x="2133" y="5853"/>
                    <a:pt x="3993" y="3993"/>
                  </a:cubicBezTo>
                  <a:cubicBezTo>
                    <a:pt x="5853" y="2133"/>
                    <a:pt x="8120" y="1199"/>
                    <a:pt x="10800" y="1199"/>
                  </a:cubicBezTo>
                  <a:close/>
                </a:path>
              </a:pathLst>
            </a:custGeom>
            <a:solidFill>
              <a:srgbClr val="683D37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597" name="Shape"/>
            <p:cNvSpPr/>
            <p:nvPr/>
          </p:nvSpPr>
          <p:spPr>
            <a:xfrm>
              <a:off x="324248" y="324248"/>
              <a:ext cx="385404" cy="373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461" y="0"/>
                  </a:moveTo>
                  <a:lnTo>
                    <a:pt x="0" y="10800"/>
                  </a:lnTo>
                  <a:lnTo>
                    <a:pt x="10461" y="21600"/>
                  </a:lnTo>
                  <a:lnTo>
                    <a:pt x="12657" y="19333"/>
                  </a:lnTo>
                  <a:lnTo>
                    <a:pt x="5980" y="12440"/>
                  </a:lnTo>
                  <a:lnTo>
                    <a:pt x="21600" y="12440"/>
                  </a:lnTo>
                  <a:lnTo>
                    <a:pt x="21600" y="9160"/>
                  </a:lnTo>
                  <a:lnTo>
                    <a:pt x="5980" y="9160"/>
                  </a:lnTo>
                  <a:lnTo>
                    <a:pt x="12657" y="2267"/>
                  </a:lnTo>
                  <a:lnTo>
                    <a:pt x="10461" y="0"/>
                  </a:lnTo>
                  <a:close/>
                </a:path>
              </a:pathLst>
            </a:custGeom>
            <a:solidFill>
              <a:srgbClr val="BB9D6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601" name="Group">
            <a:hlinkClick r:id="" action="ppaction://hlinkshowjump?jump=nextslide"/>
          </p:cNvPr>
          <p:cNvGrpSpPr/>
          <p:nvPr/>
        </p:nvGrpSpPr>
        <p:grpSpPr>
          <a:xfrm flipH="1">
            <a:off x="21004023" y="6347102"/>
            <a:ext cx="1021797" cy="1021797"/>
            <a:chOff x="0" y="0"/>
            <a:chExt cx="1021795" cy="1021795"/>
          </a:xfrm>
        </p:grpSpPr>
        <p:sp>
          <p:nvSpPr>
            <p:cNvPr id="599" name="Shape"/>
            <p:cNvSpPr/>
            <p:nvPr/>
          </p:nvSpPr>
          <p:spPr>
            <a:xfrm>
              <a:off x="0" y="0"/>
              <a:ext cx="1021796" cy="1021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3" y="0"/>
                  </a:moveTo>
                  <a:cubicBezTo>
                    <a:pt x="9300" y="0"/>
                    <a:pt x="7899" y="281"/>
                    <a:pt x="6585" y="848"/>
                  </a:cubicBezTo>
                  <a:cubicBezTo>
                    <a:pt x="5271" y="1416"/>
                    <a:pt x="4130" y="2185"/>
                    <a:pt x="3158" y="3158"/>
                  </a:cubicBezTo>
                  <a:cubicBezTo>
                    <a:pt x="2186" y="4130"/>
                    <a:pt x="1415" y="5277"/>
                    <a:pt x="848" y="6592"/>
                  </a:cubicBezTo>
                  <a:cubicBezTo>
                    <a:pt x="282" y="7907"/>
                    <a:pt x="0" y="9313"/>
                    <a:pt x="0" y="10807"/>
                  </a:cubicBezTo>
                  <a:cubicBezTo>
                    <a:pt x="0" y="12300"/>
                    <a:pt x="281" y="13701"/>
                    <a:pt x="848" y="15015"/>
                  </a:cubicBezTo>
                  <a:cubicBezTo>
                    <a:pt x="1416" y="16329"/>
                    <a:pt x="2185" y="17470"/>
                    <a:pt x="3158" y="18442"/>
                  </a:cubicBezTo>
                  <a:cubicBezTo>
                    <a:pt x="4130" y="19414"/>
                    <a:pt x="5277" y="20185"/>
                    <a:pt x="6592" y="20752"/>
                  </a:cubicBezTo>
                  <a:cubicBezTo>
                    <a:pt x="7907" y="21318"/>
                    <a:pt x="9313" y="21600"/>
                    <a:pt x="10807" y="21600"/>
                  </a:cubicBezTo>
                  <a:cubicBezTo>
                    <a:pt x="12300" y="21600"/>
                    <a:pt x="13701" y="21319"/>
                    <a:pt x="15015" y="20752"/>
                  </a:cubicBezTo>
                  <a:cubicBezTo>
                    <a:pt x="16329" y="20184"/>
                    <a:pt x="17470" y="19415"/>
                    <a:pt x="18442" y="18442"/>
                  </a:cubicBezTo>
                  <a:cubicBezTo>
                    <a:pt x="19414" y="17470"/>
                    <a:pt x="20185" y="16323"/>
                    <a:pt x="20752" y="15008"/>
                  </a:cubicBezTo>
                  <a:cubicBezTo>
                    <a:pt x="21318" y="13693"/>
                    <a:pt x="21600" y="12287"/>
                    <a:pt x="21600" y="10793"/>
                  </a:cubicBezTo>
                  <a:cubicBezTo>
                    <a:pt x="21600" y="9300"/>
                    <a:pt x="21319" y="7899"/>
                    <a:pt x="20752" y="6585"/>
                  </a:cubicBezTo>
                  <a:cubicBezTo>
                    <a:pt x="20184" y="5271"/>
                    <a:pt x="19415" y="4130"/>
                    <a:pt x="18442" y="3158"/>
                  </a:cubicBezTo>
                  <a:cubicBezTo>
                    <a:pt x="17470" y="2186"/>
                    <a:pt x="16323" y="1415"/>
                    <a:pt x="15008" y="848"/>
                  </a:cubicBezTo>
                  <a:cubicBezTo>
                    <a:pt x="13693" y="282"/>
                    <a:pt x="12287" y="0"/>
                    <a:pt x="10793" y="0"/>
                  </a:cubicBezTo>
                  <a:close/>
                  <a:moveTo>
                    <a:pt x="10800" y="1199"/>
                  </a:moveTo>
                  <a:cubicBezTo>
                    <a:pt x="13480" y="1199"/>
                    <a:pt x="15754" y="2133"/>
                    <a:pt x="17614" y="3993"/>
                  </a:cubicBezTo>
                  <a:cubicBezTo>
                    <a:pt x="19474" y="5853"/>
                    <a:pt x="20401" y="8120"/>
                    <a:pt x="20401" y="10800"/>
                  </a:cubicBezTo>
                  <a:cubicBezTo>
                    <a:pt x="20401" y="13480"/>
                    <a:pt x="19474" y="15754"/>
                    <a:pt x="17614" y="17614"/>
                  </a:cubicBezTo>
                  <a:cubicBezTo>
                    <a:pt x="15754" y="19474"/>
                    <a:pt x="13480" y="20401"/>
                    <a:pt x="10800" y="20401"/>
                  </a:cubicBezTo>
                  <a:cubicBezTo>
                    <a:pt x="8120" y="20401"/>
                    <a:pt x="5853" y="19474"/>
                    <a:pt x="3993" y="17614"/>
                  </a:cubicBezTo>
                  <a:cubicBezTo>
                    <a:pt x="2133" y="15754"/>
                    <a:pt x="1199" y="13480"/>
                    <a:pt x="1199" y="10800"/>
                  </a:cubicBezTo>
                  <a:cubicBezTo>
                    <a:pt x="1199" y="8120"/>
                    <a:pt x="2133" y="5853"/>
                    <a:pt x="3993" y="3993"/>
                  </a:cubicBezTo>
                  <a:cubicBezTo>
                    <a:pt x="5853" y="2133"/>
                    <a:pt x="8120" y="1199"/>
                    <a:pt x="10800" y="1199"/>
                  </a:cubicBezTo>
                  <a:close/>
                </a:path>
              </a:pathLst>
            </a:custGeom>
            <a:solidFill>
              <a:srgbClr val="683D37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00" name="Shape"/>
            <p:cNvSpPr/>
            <p:nvPr/>
          </p:nvSpPr>
          <p:spPr>
            <a:xfrm>
              <a:off x="324248" y="324248"/>
              <a:ext cx="385404" cy="373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461" y="0"/>
                  </a:moveTo>
                  <a:lnTo>
                    <a:pt x="0" y="10800"/>
                  </a:lnTo>
                  <a:lnTo>
                    <a:pt x="10461" y="21600"/>
                  </a:lnTo>
                  <a:lnTo>
                    <a:pt x="12657" y="19333"/>
                  </a:lnTo>
                  <a:lnTo>
                    <a:pt x="5980" y="12440"/>
                  </a:lnTo>
                  <a:lnTo>
                    <a:pt x="21600" y="12440"/>
                  </a:lnTo>
                  <a:lnTo>
                    <a:pt x="21600" y="9160"/>
                  </a:lnTo>
                  <a:lnTo>
                    <a:pt x="5980" y="9160"/>
                  </a:lnTo>
                  <a:lnTo>
                    <a:pt x="12657" y="2267"/>
                  </a:lnTo>
                  <a:lnTo>
                    <a:pt x="10461" y="0"/>
                  </a:lnTo>
                  <a:close/>
                </a:path>
              </a:pathLst>
            </a:custGeom>
            <a:solidFill>
              <a:srgbClr val="BB9D6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602" name="Oferecemos um atendimento excepcional ao cliente, com foco na satisfação e nas necessidades dos compradores e vendedores, sempre atentos ao tempo de resposta e clareza das informações passadas."/>
          <p:cNvSpPr txBox="1"/>
          <p:nvPr/>
        </p:nvSpPr>
        <p:spPr>
          <a:xfrm>
            <a:off x="15188007" y="6078348"/>
            <a:ext cx="4711543" cy="276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2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dirty="0" err="1"/>
              <a:t>Oferecemos</a:t>
            </a:r>
            <a:r>
              <a:rPr dirty="0"/>
              <a:t> um </a:t>
            </a:r>
            <a:r>
              <a:rPr dirty="0" err="1"/>
              <a:t>atendimento</a:t>
            </a:r>
            <a:r>
              <a:rPr dirty="0"/>
              <a:t> </a:t>
            </a:r>
            <a:r>
              <a:rPr dirty="0" err="1"/>
              <a:t>excepcional</a:t>
            </a:r>
            <a:r>
              <a:rPr dirty="0"/>
              <a:t> </a:t>
            </a:r>
            <a:r>
              <a:rPr dirty="0" err="1"/>
              <a:t>ao</a:t>
            </a:r>
            <a:r>
              <a:rPr dirty="0"/>
              <a:t> </a:t>
            </a:r>
            <a:r>
              <a:rPr dirty="0" err="1"/>
              <a:t>cliente</a:t>
            </a:r>
            <a:r>
              <a:rPr dirty="0"/>
              <a:t>, com </a:t>
            </a:r>
            <a:r>
              <a:rPr dirty="0" err="1"/>
              <a:t>foco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satisfação</a:t>
            </a:r>
            <a:r>
              <a:rPr dirty="0"/>
              <a:t> e </a:t>
            </a:r>
            <a:r>
              <a:rPr dirty="0" err="1"/>
              <a:t>nas</a:t>
            </a:r>
            <a:r>
              <a:rPr dirty="0"/>
              <a:t> </a:t>
            </a:r>
            <a:r>
              <a:rPr dirty="0" err="1"/>
              <a:t>necessidades</a:t>
            </a:r>
            <a:r>
              <a:rPr dirty="0"/>
              <a:t> dos </a:t>
            </a:r>
            <a:r>
              <a:rPr dirty="0" err="1"/>
              <a:t>compradores</a:t>
            </a:r>
            <a:r>
              <a:rPr dirty="0"/>
              <a:t> e </a:t>
            </a:r>
            <a:r>
              <a:rPr dirty="0" err="1"/>
              <a:t>vendedores</a:t>
            </a:r>
            <a:r>
              <a:rPr dirty="0"/>
              <a:t>, sempre </a:t>
            </a:r>
            <a:r>
              <a:rPr dirty="0" err="1"/>
              <a:t>atentos</a:t>
            </a:r>
            <a:r>
              <a:rPr dirty="0"/>
              <a:t> </a:t>
            </a:r>
            <a:r>
              <a:rPr dirty="0" err="1"/>
              <a:t>ao</a:t>
            </a:r>
            <a:r>
              <a:rPr dirty="0"/>
              <a:t> tempo de </a:t>
            </a:r>
            <a:r>
              <a:rPr dirty="0" err="1"/>
              <a:t>resposta</a:t>
            </a:r>
            <a:r>
              <a:rPr dirty="0"/>
              <a:t> e </a:t>
            </a:r>
            <a:r>
              <a:rPr dirty="0" err="1"/>
              <a:t>clareza</a:t>
            </a:r>
            <a:r>
              <a:rPr dirty="0"/>
              <a:t> das </a:t>
            </a:r>
            <a:r>
              <a:rPr dirty="0" err="1"/>
              <a:t>informações</a:t>
            </a:r>
            <a:r>
              <a:rPr dirty="0"/>
              <a:t> </a:t>
            </a:r>
            <a:r>
              <a:rPr dirty="0" err="1"/>
              <a:t>passadas</a:t>
            </a:r>
            <a:r>
              <a:rPr dirty="0"/>
              <a:t>. </a:t>
            </a:r>
          </a:p>
        </p:txBody>
      </p:sp>
      <p:sp>
        <p:nvSpPr>
          <p:cNvPr id="603" name="Excelência"/>
          <p:cNvSpPr txBox="1"/>
          <p:nvPr/>
        </p:nvSpPr>
        <p:spPr>
          <a:xfrm>
            <a:off x="15202225" y="5362057"/>
            <a:ext cx="2395577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ts val="6000"/>
              </a:lnSpc>
              <a:spcBef>
                <a:spcPts val="500"/>
              </a:spcBef>
              <a:defRPr sz="36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Excelência</a:t>
            </a:r>
            <a:r>
              <a:rPr sz="1200" dirty="0"/>
              <a:t> </a:t>
            </a:r>
          </a:p>
        </p:txBody>
      </p:sp>
      <p:sp>
        <p:nvSpPr>
          <p:cNvPr id="604" name="Valores:"/>
          <p:cNvSpPr txBox="1"/>
          <p:nvPr/>
        </p:nvSpPr>
        <p:spPr>
          <a:xfrm>
            <a:off x="15200988" y="3596564"/>
            <a:ext cx="2605533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706256">
              <a:lnSpc>
                <a:spcPts val="79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Valores:</a:t>
            </a:r>
            <a:r>
              <a:rPr sz="1200"/>
              <a:t> </a:t>
            </a:r>
          </a:p>
        </p:txBody>
      </p:sp>
      <p:pic>
        <p:nvPicPr>
          <p:cNvPr id="3" name="Imagem 2" descr="Mulher posando para foto em local escuro&#10;&#10;Descrição gerada automaticamente">
            <a:extLst>
              <a:ext uri="{FF2B5EF4-FFF2-40B4-BE49-F238E27FC236}">
                <a16:creationId xmlns:a16="http://schemas.microsoft.com/office/drawing/2014/main" id="{2F6F3B3E-1EE7-D246-F1D3-2DA0630915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93" y="0"/>
            <a:ext cx="9443602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Rectangle"/>
          <p:cNvSpPr/>
          <p:nvPr/>
        </p:nvSpPr>
        <p:spPr>
          <a:xfrm>
            <a:off x="14731088" y="4918831"/>
            <a:ext cx="5625384" cy="111531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07" name="Rectangle"/>
          <p:cNvSpPr/>
          <p:nvPr/>
        </p:nvSpPr>
        <p:spPr>
          <a:xfrm>
            <a:off x="14731088" y="5030981"/>
            <a:ext cx="5625384" cy="341156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08" name="Rectangle"/>
          <p:cNvSpPr/>
          <p:nvPr/>
        </p:nvSpPr>
        <p:spPr>
          <a:xfrm>
            <a:off x="23486107" y="0"/>
            <a:ext cx="897893" cy="13716000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609" name="Rectangle"/>
          <p:cNvSpPr/>
          <p:nvPr/>
        </p:nvSpPr>
        <p:spPr>
          <a:xfrm>
            <a:off x="23486107" y="12018348"/>
            <a:ext cx="897893" cy="1697652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610" name="22"/>
          <p:cNvSpPr txBox="1"/>
          <p:nvPr/>
        </p:nvSpPr>
        <p:spPr>
          <a:xfrm>
            <a:off x="23682005" y="12600474"/>
            <a:ext cx="50609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22</a:t>
            </a:r>
          </a:p>
        </p:txBody>
      </p:sp>
      <p:sp>
        <p:nvSpPr>
          <p:cNvPr id="611" name="VECCHI LEILÕES       2024"/>
          <p:cNvSpPr txBox="1"/>
          <p:nvPr/>
        </p:nvSpPr>
        <p:spPr>
          <a:xfrm rot="5400000">
            <a:off x="21554413" y="3773145"/>
            <a:ext cx="476128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spc="798">
                <a:solidFill>
                  <a:srgbClr val="FFEAA5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VECCHI LEILÕES       2024</a:t>
            </a:r>
          </a:p>
        </p:txBody>
      </p:sp>
      <p:sp>
        <p:nvSpPr>
          <p:cNvPr id="612" name="Shape"/>
          <p:cNvSpPr/>
          <p:nvPr/>
        </p:nvSpPr>
        <p:spPr>
          <a:xfrm>
            <a:off x="23682005" y="382904"/>
            <a:ext cx="506096" cy="506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146"/>
                </a:moveTo>
                <a:lnTo>
                  <a:pt x="15346" y="9600"/>
                </a:lnTo>
                <a:lnTo>
                  <a:pt x="14490" y="8774"/>
                </a:lnTo>
                <a:lnTo>
                  <a:pt x="10800" y="12464"/>
                </a:lnTo>
                <a:lnTo>
                  <a:pt x="7110" y="8774"/>
                </a:lnTo>
                <a:lnTo>
                  <a:pt x="6254" y="9600"/>
                </a:lnTo>
                <a:lnTo>
                  <a:pt x="10800" y="14146"/>
                </a:lnTo>
                <a:close/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3" y="7906"/>
                  <a:pt x="850" y="6592"/>
                </a:cubicBezTo>
                <a:cubicBezTo>
                  <a:pt x="1417" y="5277"/>
                  <a:pt x="2186" y="4133"/>
                  <a:pt x="3158" y="3161"/>
                </a:cubicBezTo>
                <a:cubicBezTo>
                  <a:pt x="4129" y="2188"/>
                  <a:pt x="5272" y="1418"/>
                  <a:pt x="6586" y="851"/>
                </a:cubicBezTo>
                <a:cubicBezTo>
                  <a:pt x="7899" y="284"/>
                  <a:pt x="9303" y="0"/>
                  <a:pt x="10796" y="0"/>
                </a:cubicBezTo>
                <a:cubicBezTo>
                  <a:pt x="12289" y="0"/>
                  <a:pt x="13694" y="283"/>
                  <a:pt x="15008" y="850"/>
                </a:cubicBezTo>
                <a:cubicBezTo>
                  <a:pt x="16323" y="1417"/>
                  <a:pt x="17467" y="2186"/>
                  <a:pt x="18439" y="3158"/>
                </a:cubicBezTo>
                <a:cubicBezTo>
                  <a:pt x="19412" y="4129"/>
                  <a:pt x="20182" y="5272"/>
                  <a:pt x="20749" y="6586"/>
                </a:cubicBezTo>
                <a:cubicBezTo>
                  <a:pt x="21316" y="7899"/>
                  <a:pt x="21600" y="9303"/>
                  <a:pt x="21600" y="10796"/>
                </a:cubicBezTo>
                <a:cubicBezTo>
                  <a:pt x="21600" y="12289"/>
                  <a:pt x="21317" y="13694"/>
                  <a:pt x="20750" y="15008"/>
                </a:cubicBezTo>
                <a:cubicBezTo>
                  <a:pt x="20183" y="16323"/>
                  <a:pt x="19414" y="17467"/>
                  <a:pt x="18442" y="18439"/>
                </a:cubicBezTo>
                <a:cubicBezTo>
                  <a:pt x="17471" y="19412"/>
                  <a:pt x="16328" y="20182"/>
                  <a:pt x="15014" y="20749"/>
                </a:cubicBezTo>
                <a:cubicBezTo>
                  <a:pt x="13701" y="21316"/>
                  <a:pt x="12297" y="21600"/>
                  <a:pt x="10804" y="21600"/>
                </a:cubicBezTo>
                <a:close/>
                <a:moveTo>
                  <a:pt x="10800" y="20400"/>
                </a:moveTo>
                <a:cubicBezTo>
                  <a:pt x="13480" y="20400"/>
                  <a:pt x="15750" y="19470"/>
                  <a:pt x="17610" y="17610"/>
                </a:cubicBezTo>
                <a:cubicBezTo>
                  <a:pt x="19470" y="15750"/>
                  <a:pt x="20400" y="13480"/>
                  <a:pt x="20400" y="10800"/>
                </a:cubicBezTo>
                <a:cubicBezTo>
                  <a:pt x="20400" y="8120"/>
                  <a:pt x="19470" y="5850"/>
                  <a:pt x="17610" y="3990"/>
                </a:cubicBezTo>
                <a:cubicBezTo>
                  <a:pt x="15750" y="2130"/>
                  <a:pt x="13480" y="1200"/>
                  <a:pt x="10800" y="1200"/>
                </a:cubicBezTo>
                <a:cubicBezTo>
                  <a:pt x="8120" y="1200"/>
                  <a:pt x="5850" y="2130"/>
                  <a:pt x="3990" y="3990"/>
                </a:cubicBezTo>
                <a:cubicBezTo>
                  <a:pt x="2130" y="5850"/>
                  <a:pt x="1200" y="8120"/>
                  <a:pt x="1200" y="10800"/>
                </a:cubicBezTo>
                <a:cubicBezTo>
                  <a:pt x="1200" y="13480"/>
                  <a:pt x="2130" y="15750"/>
                  <a:pt x="3990" y="17610"/>
                </a:cubicBezTo>
                <a:cubicBezTo>
                  <a:pt x="5850" y="19470"/>
                  <a:pt x="8120" y="20400"/>
                  <a:pt x="10800" y="20400"/>
                </a:cubicBez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613" name="imagem-colada.pdf" descr="imagem-colada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1740" y="12568724"/>
            <a:ext cx="2824292" cy="596901"/>
          </a:xfrm>
          <a:prstGeom prst="rect">
            <a:avLst/>
          </a:prstGeom>
          <a:ln w="12700">
            <a:miter lim="400000"/>
          </a:ln>
        </p:spPr>
      </p:pic>
      <p:sp>
        <p:nvSpPr>
          <p:cNvPr id="615" name="Rectangle"/>
          <p:cNvSpPr/>
          <p:nvPr/>
        </p:nvSpPr>
        <p:spPr>
          <a:xfrm>
            <a:off x="-20849" y="-808"/>
            <a:ext cx="897893" cy="13717616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618" name="Group">
            <a:hlinkClick r:id="" action="ppaction://hlinkshowjump?jump=previousslide"/>
          </p:cNvPr>
          <p:cNvGrpSpPr/>
          <p:nvPr/>
        </p:nvGrpSpPr>
        <p:grpSpPr>
          <a:xfrm>
            <a:off x="13061740" y="6347102"/>
            <a:ext cx="1021797" cy="1021797"/>
            <a:chOff x="0" y="0"/>
            <a:chExt cx="1021795" cy="1021795"/>
          </a:xfrm>
        </p:grpSpPr>
        <p:sp>
          <p:nvSpPr>
            <p:cNvPr id="616" name="Shape"/>
            <p:cNvSpPr/>
            <p:nvPr/>
          </p:nvSpPr>
          <p:spPr>
            <a:xfrm>
              <a:off x="0" y="0"/>
              <a:ext cx="1021796" cy="1021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3" y="0"/>
                  </a:moveTo>
                  <a:cubicBezTo>
                    <a:pt x="9300" y="0"/>
                    <a:pt x="7899" y="281"/>
                    <a:pt x="6585" y="848"/>
                  </a:cubicBezTo>
                  <a:cubicBezTo>
                    <a:pt x="5271" y="1416"/>
                    <a:pt x="4130" y="2185"/>
                    <a:pt x="3158" y="3158"/>
                  </a:cubicBezTo>
                  <a:cubicBezTo>
                    <a:pt x="2186" y="4130"/>
                    <a:pt x="1415" y="5277"/>
                    <a:pt x="848" y="6592"/>
                  </a:cubicBezTo>
                  <a:cubicBezTo>
                    <a:pt x="282" y="7907"/>
                    <a:pt x="0" y="9313"/>
                    <a:pt x="0" y="10807"/>
                  </a:cubicBezTo>
                  <a:cubicBezTo>
                    <a:pt x="0" y="12300"/>
                    <a:pt x="281" y="13701"/>
                    <a:pt x="848" y="15015"/>
                  </a:cubicBezTo>
                  <a:cubicBezTo>
                    <a:pt x="1416" y="16329"/>
                    <a:pt x="2185" y="17470"/>
                    <a:pt x="3158" y="18442"/>
                  </a:cubicBezTo>
                  <a:cubicBezTo>
                    <a:pt x="4130" y="19414"/>
                    <a:pt x="5277" y="20185"/>
                    <a:pt x="6592" y="20752"/>
                  </a:cubicBezTo>
                  <a:cubicBezTo>
                    <a:pt x="7907" y="21318"/>
                    <a:pt x="9313" y="21600"/>
                    <a:pt x="10807" y="21600"/>
                  </a:cubicBezTo>
                  <a:cubicBezTo>
                    <a:pt x="12300" y="21600"/>
                    <a:pt x="13701" y="21319"/>
                    <a:pt x="15015" y="20752"/>
                  </a:cubicBezTo>
                  <a:cubicBezTo>
                    <a:pt x="16329" y="20184"/>
                    <a:pt x="17470" y="19415"/>
                    <a:pt x="18442" y="18442"/>
                  </a:cubicBezTo>
                  <a:cubicBezTo>
                    <a:pt x="19414" y="17470"/>
                    <a:pt x="20185" y="16323"/>
                    <a:pt x="20752" y="15008"/>
                  </a:cubicBezTo>
                  <a:cubicBezTo>
                    <a:pt x="21318" y="13693"/>
                    <a:pt x="21600" y="12287"/>
                    <a:pt x="21600" y="10793"/>
                  </a:cubicBezTo>
                  <a:cubicBezTo>
                    <a:pt x="21600" y="9300"/>
                    <a:pt x="21319" y="7899"/>
                    <a:pt x="20752" y="6585"/>
                  </a:cubicBezTo>
                  <a:cubicBezTo>
                    <a:pt x="20184" y="5271"/>
                    <a:pt x="19415" y="4130"/>
                    <a:pt x="18442" y="3158"/>
                  </a:cubicBezTo>
                  <a:cubicBezTo>
                    <a:pt x="17470" y="2186"/>
                    <a:pt x="16323" y="1415"/>
                    <a:pt x="15008" y="848"/>
                  </a:cubicBezTo>
                  <a:cubicBezTo>
                    <a:pt x="13693" y="282"/>
                    <a:pt x="12287" y="0"/>
                    <a:pt x="10793" y="0"/>
                  </a:cubicBezTo>
                  <a:close/>
                  <a:moveTo>
                    <a:pt x="10800" y="1199"/>
                  </a:moveTo>
                  <a:cubicBezTo>
                    <a:pt x="13480" y="1199"/>
                    <a:pt x="15754" y="2133"/>
                    <a:pt x="17614" y="3993"/>
                  </a:cubicBezTo>
                  <a:cubicBezTo>
                    <a:pt x="19474" y="5853"/>
                    <a:pt x="20401" y="8120"/>
                    <a:pt x="20401" y="10800"/>
                  </a:cubicBezTo>
                  <a:cubicBezTo>
                    <a:pt x="20401" y="13480"/>
                    <a:pt x="19474" y="15754"/>
                    <a:pt x="17614" y="17614"/>
                  </a:cubicBezTo>
                  <a:cubicBezTo>
                    <a:pt x="15754" y="19474"/>
                    <a:pt x="13480" y="20401"/>
                    <a:pt x="10800" y="20401"/>
                  </a:cubicBezTo>
                  <a:cubicBezTo>
                    <a:pt x="8120" y="20401"/>
                    <a:pt x="5853" y="19474"/>
                    <a:pt x="3993" y="17614"/>
                  </a:cubicBezTo>
                  <a:cubicBezTo>
                    <a:pt x="2133" y="15754"/>
                    <a:pt x="1199" y="13480"/>
                    <a:pt x="1199" y="10800"/>
                  </a:cubicBezTo>
                  <a:cubicBezTo>
                    <a:pt x="1199" y="8120"/>
                    <a:pt x="2133" y="5853"/>
                    <a:pt x="3993" y="3993"/>
                  </a:cubicBezTo>
                  <a:cubicBezTo>
                    <a:pt x="5853" y="2133"/>
                    <a:pt x="8120" y="1199"/>
                    <a:pt x="10800" y="1199"/>
                  </a:cubicBezTo>
                  <a:close/>
                </a:path>
              </a:pathLst>
            </a:custGeom>
            <a:solidFill>
              <a:srgbClr val="683D37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17" name="Shape"/>
            <p:cNvSpPr/>
            <p:nvPr/>
          </p:nvSpPr>
          <p:spPr>
            <a:xfrm>
              <a:off x="324248" y="324248"/>
              <a:ext cx="385404" cy="373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461" y="0"/>
                  </a:moveTo>
                  <a:lnTo>
                    <a:pt x="0" y="10800"/>
                  </a:lnTo>
                  <a:lnTo>
                    <a:pt x="10461" y="21600"/>
                  </a:lnTo>
                  <a:lnTo>
                    <a:pt x="12657" y="19333"/>
                  </a:lnTo>
                  <a:lnTo>
                    <a:pt x="5980" y="12440"/>
                  </a:lnTo>
                  <a:lnTo>
                    <a:pt x="21600" y="12440"/>
                  </a:lnTo>
                  <a:lnTo>
                    <a:pt x="21600" y="9160"/>
                  </a:lnTo>
                  <a:lnTo>
                    <a:pt x="5980" y="9160"/>
                  </a:lnTo>
                  <a:lnTo>
                    <a:pt x="12657" y="2267"/>
                  </a:lnTo>
                  <a:lnTo>
                    <a:pt x="10461" y="0"/>
                  </a:lnTo>
                  <a:close/>
                </a:path>
              </a:pathLst>
            </a:custGeom>
            <a:solidFill>
              <a:srgbClr val="BB9D6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621" name="Group">
            <a:hlinkClick r:id="" action="ppaction://hlinkshowjump?jump=nextslide"/>
          </p:cNvPr>
          <p:cNvGrpSpPr/>
          <p:nvPr/>
        </p:nvGrpSpPr>
        <p:grpSpPr>
          <a:xfrm flipH="1">
            <a:off x="21004023" y="6347102"/>
            <a:ext cx="1021797" cy="1021797"/>
            <a:chOff x="0" y="0"/>
            <a:chExt cx="1021795" cy="1021795"/>
          </a:xfrm>
        </p:grpSpPr>
        <p:sp>
          <p:nvSpPr>
            <p:cNvPr id="619" name="Shape"/>
            <p:cNvSpPr/>
            <p:nvPr/>
          </p:nvSpPr>
          <p:spPr>
            <a:xfrm>
              <a:off x="0" y="0"/>
              <a:ext cx="1021796" cy="1021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3" y="0"/>
                  </a:moveTo>
                  <a:cubicBezTo>
                    <a:pt x="9300" y="0"/>
                    <a:pt x="7899" y="281"/>
                    <a:pt x="6585" y="848"/>
                  </a:cubicBezTo>
                  <a:cubicBezTo>
                    <a:pt x="5271" y="1416"/>
                    <a:pt x="4130" y="2185"/>
                    <a:pt x="3158" y="3158"/>
                  </a:cubicBezTo>
                  <a:cubicBezTo>
                    <a:pt x="2186" y="4130"/>
                    <a:pt x="1415" y="5277"/>
                    <a:pt x="848" y="6592"/>
                  </a:cubicBezTo>
                  <a:cubicBezTo>
                    <a:pt x="282" y="7907"/>
                    <a:pt x="0" y="9313"/>
                    <a:pt x="0" y="10807"/>
                  </a:cubicBezTo>
                  <a:cubicBezTo>
                    <a:pt x="0" y="12300"/>
                    <a:pt x="281" y="13701"/>
                    <a:pt x="848" y="15015"/>
                  </a:cubicBezTo>
                  <a:cubicBezTo>
                    <a:pt x="1416" y="16329"/>
                    <a:pt x="2185" y="17470"/>
                    <a:pt x="3158" y="18442"/>
                  </a:cubicBezTo>
                  <a:cubicBezTo>
                    <a:pt x="4130" y="19414"/>
                    <a:pt x="5277" y="20185"/>
                    <a:pt x="6592" y="20752"/>
                  </a:cubicBezTo>
                  <a:cubicBezTo>
                    <a:pt x="7907" y="21318"/>
                    <a:pt x="9313" y="21600"/>
                    <a:pt x="10807" y="21600"/>
                  </a:cubicBezTo>
                  <a:cubicBezTo>
                    <a:pt x="12300" y="21600"/>
                    <a:pt x="13701" y="21319"/>
                    <a:pt x="15015" y="20752"/>
                  </a:cubicBezTo>
                  <a:cubicBezTo>
                    <a:pt x="16329" y="20184"/>
                    <a:pt x="17470" y="19415"/>
                    <a:pt x="18442" y="18442"/>
                  </a:cubicBezTo>
                  <a:cubicBezTo>
                    <a:pt x="19414" y="17470"/>
                    <a:pt x="20185" y="16323"/>
                    <a:pt x="20752" y="15008"/>
                  </a:cubicBezTo>
                  <a:cubicBezTo>
                    <a:pt x="21318" y="13693"/>
                    <a:pt x="21600" y="12287"/>
                    <a:pt x="21600" y="10793"/>
                  </a:cubicBezTo>
                  <a:cubicBezTo>
                    <a:pt x="21600" y="9300"/>
                    <a:pt x="21319" y="7899"/>
                    <a:pt x="20752" y="6585"/>
                  </a:cubicBezTo>
                  <a:cubicBezTo>
                    <a:pt x="20184" y="5271"/>
                    <a:pt x="19415" y="4130"/>
                    <a:pt x="18442" y="3158"/>
                  </a:cubicBezTo>
                  <a:cubicBezTo>
                    <a:pt x="17470" y="2186"/>
                    <a:pt x="16323" y="1415"/>
                    <a:pt x="15008" y="848"/>
                  </a:cubicBezTo>
                  <a:cubicBezTo>
                    <a:pt x="13693" y="282"/>
                    <a:pt x="12287" y="0"/>
                    <a:pt x="10793" y="0"/>
                  </a:cubicBezTo>
                  <a:close/>
                  <a:moveTo>
                    <a:pt x="10800" y="1199"/>
                  </a:moveTo>
                  <a:cubicBezTo>
                    <a:pt x="13480" y="1199"/>
                    <a:pt x="15754" y="2133"/>
                    <a:pt x="17614" y="3993"/>
                  </a:cubicBezTo>
                  <a:cubicBezTo>
                    <a:pt x="19474" y="5853"/>
                    <a:pt x="20401" y="8120"/>
                    <a:pt x="20401" y="10800"/>
                  </a:cubicBezTo>
                  <a:cubicBezTo>
                    <a:pt x="20401" y="13480"/>
                    <a:pt x="19474" y="15754"/>
                    <a:pt x="17614" y="17614"/>
                  </a:cubicBezTo>
                  <a:cubicBezTo>
                    <a:pt x="15754" y="19474"/>
                    <a:pt x="13480" y="20401"/>
                    <a:pt x="10800" y="20401"/>
                  </a:cubicBezTo>
                  <a:cubicBezTo>
                    <a:pt x="8120" y="20401"/>
                    <a:pt x="5853" y="19474"/>
                    <a:pt x="3993" y="17614"/>
                  </a:cubicBezTo>
                  <a:cubicBezTo>
                    <a:pt x="2133" y="15754"/>
                    <a:pt x="1199" y="13480"/>
                    <a:pt x="1199" y="10800"/>
                  </a:cubicBezTo>
                  <a:cubicBezTo>
                    <a:pt x="1199" y="8120"/>
                    <a:pt x="2133" y="5853"/>
                    <a:pt x="3993" y="3993"/>
                  </a:cubicBezTo>
                  <a:cubicBezTo>
                    <a:pt x="5853" y="2133"/>
                    <a:pt x="8120" y="1199"/>
                    <a:pt x="10800" y="1199"/>
                  </a:cubicBezTo>
                  <a:close/>
                </a:path>
              </a:pathLst>
            </a:custGeom>
            <a:solidFill>
              <a:srgbClr val="683D37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20" name="Shape"/>
            <p:cNvSpPr/>
            <p:nvPr/>
          </p:nvSpPr>
          <p:spPr>
            <a:xfrm>
              <a:off x="324248" y="324248"/>
              <a:ext cx="385404" cy="373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461" y="0"/>
                  </a:moveTo>
                  <a:lnTo>
                    <a:pt x="0" y="10800"/>
                  </a:lnTo>
                  <a:lnTo>
                    <a:pt x="10461" y="21600"/>
                  </a:lnTo>
                  <a:lnTo>
                    <a:pt x="12657" y="19333"/>
                  </a:lnTo>
                  <a:lnTo>
                    <a:pt x="5980" y="12440"/>
                  </a:lnTo>
                  <a:lnTo>
                    <a:pt x="21600" y="12440"/>
                  </a:lnTo>
                  <a:lnTo>
                    <a:pt x="21600" y="9160"/>
                  </a:lnTo>
                  <a:lnTo>
                    <a:pt x="5980" y="9160"/>
                  </a:lnTo>
                  <a:lnTo>
                    <a:pt x="12657" y="2267"/>
                  </a:lnTo>
                  <a:lnTo>
                    <a:pt x="10461" y="0"/>
                  </a:lnTo>
                  <a:close/>
                </a:path>
              </a:pathLst>
            </a:custGeom>
            <a:solidFill>
              <a:srgbClr val="BB9D6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622" name="Estamos abertos à inovação e adoção de tecnologias que melhorem a experiência do cliente e tornem os leilões mais eficientes."/>
          <p:cNvSpPr txBox="1"/>
          <p:nvPr/>
        </p:nvSpPr>
        <p:spPr>
          <a:xfrm>
            <a:off x="15188007" y="6160967"/>
            <a:ext cx="4711543" cy="1690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12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Estamos </a:t>
            </a:r>
            <a:r>
              <a:rPr dirty="0" err="1"/>
              <a:t>abertos</a:t>
            </a:r>
            <a:r>
              <a:rPr dirty="0"/>
              <a:t> à </a:t>
            </a:r>
            <a:r>
              <a:rPr dirty="0" err="1"/>
              <a:t>inovação</a:t>
            </a:r>
            <a:r>
              <a:rPr dirty="0"/>
              <a:t> </a:t>
            </a:r>
            <a:br>
              <a:rPr lang="pt-BR" dirty="0"/>
            </a:br>
            <a:r>
              <a:rPr dirty="0"/>
              <a:t>e </a:t>
            </a:r>
            <a:r>
              <a:rPr dirty="0" err="1"/>
              <a:t>adoção</a:t>
            </a:r>
            <a:r>
              <a:rPr dirty="0"/>
              <a:t> de </a:t>
            </a:r>
            <a:r>
              <a:rPr dirty="0" err="1"/>
              <a:t>tecnologias</a:t>
            </a:r>
            <a:r>
              <a:rPr dirty="0"/>
              <a:t> que </a:t>
            </a:r>
            <a:r>
              <a:rPr dirty="0" err="1"/>
              <a:t>melhorem</a:t>
            </a:r>
            <a:r>
              <a:rPr dirty="0"/>
              <a:t> a </a:t>
            </a:r>
            <a:r>
              <a:rPr dirty="0" err="1"/>
              <a:t>experiência</a:t>
            </a:r>
            <a:r>
              <a:rPr dirty="0"/>
              <a:t> do </a:t>
            </a:r>
            <a:r>
              <a:rPr dirty="0" err="1"/>
              <a:t>cliente</a:t>
            </a:r>
            <a:r>
              <a:rPr dirty="0"/>
              <a:t> </a:t>
            </a:r>
            <a:br>
              <a:rPr lang="pt-BR" dirty="0"/>
            </a:br>
            <a:r>
              <a:rPr dirty="0"/>
              <a:t>e </a:t>
            </a:r>
            <a:r>
              <a:rPr dirty="0" err="1"/>
              <a:t>tornem</a:t>
            </a:r>
            <a:r>
              <a:rPr dirty="0"/>
              <a:t> </a:t>
            </a: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leilões</a:t>
            </a:r>
            <a:r>
              <a:rPr dirty="0"/>
              <a:t> </a:t>
            </a:r>
            <a:r>
              <a:rPr dirty="0" err="1"/>
              <a:t>mais</a:t>
            </a:r>
            <a:r>
              <a:rPr dirty="0"/>
              <a:t> </a:t>
            </a:r>
            <a:r>
              <a:rPr dirty="0" err="1"/>
              <a:t>eficientes</a:t>
            </a:r>
            <a:r>
              <a:rPr dirty="0"/>
              <a:t>.</a:t>
            </a:r>
            <a:r>
              <a:rPr sz="1200" dirty="0"/>
              <a:t> </a:t>
            </a:r>
          </a:p>
        </p:txBody>
      </p:sp>
      <p:sp>
        <p:nvSpPr>
          <p:cNvPr id="623" name="Inovação"/>
          <p:cNvSpPr txBox="1"/>
          <p:nvPr/>
        </p:nvSpPr>
        <p:spPr>
          <a:xfrm>
            <a:off x="15189525" y="5348921"/>
            <a:ext cx="2055420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ts val="6000"/>
              </a:lnSpc>
              <a:spcBef>
                <a:spcPts val="500"/>
              </a:spcBef>
              <a:defRPr sz="36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Inovação</a:t>
            </a:r>
            <a:r>
              <a:rPr sz="1200" dirty="0"/>
              <a:t> </a:t>
            </a:r>
          </a:p>
        </p:txBody>
      </p:sp>
      <p:sp>
        <p:nvSpPr>
          <p:cNvPr id="624" name="Valores:"/>
          <p:cNvSpPr txBox="1"/>
          <p:nvPr/>
        </p:nvSpPr>
        <p:spPr>
          <a:xfrm>
            <a:off x="15200988" y="3596564"/>
            <a:ext cx="2605533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706256">
              <a:lnSpc>
                <a:spcPts val="79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Valores:</a:t>
            </a:r>
            <a:r>
              <a:rPr sz="1200"/>
              <a:t> </a:t>
            </a:r>
          </a:p>
        </p:txBody>
      </p:sp>
      <p:pic>
        <p:nvPicPr>
          <p:cNvPr id="3" name="Imagem 2" descr="Homem em pé posando para foto&#10;&#10;Descrição gerada automaticamente">
            <a:extLst>
              <a:ext uri="{FF2B5EF4-FFF2-40B4-BE49-F238E27FC236}">
                <a16:creationId xmlns:a16="http://schemas.microsoft.com/office/drawing/2014/main" id="{60270DCF-D37F-BCF6-64F6-9CF127DD94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2" r="21628"/>
          <a:stretch/>
        </p:blipFill>
        <p:spPr>
          <a:xfrm>
            <a:off x="764133" y="-1616"/>
            <a:ext cx="11584081" cy="137176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Rectangle"/>
          <p:cNvSpPr/>
          <p:nvPr/>
        </p:nvSpPr>
        <p:spPr>
          <a:xfrm>
            <a:off x="14731088" y="4918831"/>
            <a:ext cx="5625384" cy="111531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27" name="Rectangle"/>
          <p:cNvSpPr/>
          <p:nvPr/>
        </p:nvSpPr>
        <p:spPr>
          <a:xfrm>
            <a:off x="14731088" y="5030980"/>
            <a:ext cx="5625384" cy="405038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28" name="Rectangle"/>
          <p:cNvSpPr/>
          <p:nvPr/>
        </p:nvSpPr>
        <p:spPr>
          <a:xfrm>
            <a:off x="23486107" y="0"/>
            <a:ext cx="897893" cy="13716000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629" name="Rectangle"/>
          <p:cNvSpPr/>
          <p:nvPr/>
        </p:nvSpPr>
        <p:spPr>
          <a:xfrm>
            <a:off x="23486107" y="12018348"/>
            <a:ext cx="897893" cy="1697652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630" name="23"/>
          <p:cNvSpPr txBox="1"/>
          <p:nvPr/>
        </p:nvSpPr>
        <p:spPr>
          <a:xfrm>
            <a:off x="23682005" y="12600474"/>
            <a:ext cx="50609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23</a:t>
            </a:r>
          </a:p>
        </p:txBody>
      </p:sp>
      <p:sp>
        <p:nvSpPr>
          <p:cNvPr id="631" name="VECCHI LEILÕES       2024"/>
          <p:cNvSpPr txBox="1"/>
          <p:nvPr/>
        </p:nvSpPr>
        <p:spPr>
          <a:xfrm rot="5400000">
            <a:off x="21554413" y="3773145"/>
            <a:ext cx="476128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spc="798">
                <a:solidFill>
                  <a:srgbClr val="FFEAA5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VECCHI LEILÕES       2024</a:t>
            </a:r>
          </a:p>
        </p:txBody>
      </p:sp>
      <p:sp>
        <p:nvSpPr>
          <p:cNvPr id="632" name="Shape"/>
          <p:cNvSpPr/>
          <p:nvPr/>
        </p:nvSpPr>
        <p:spPr>
          <a:xfrm>
            <a:off x="23682005" y="382904"/>
            <a:ext cx="506096" cy="506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146"/>
                </a:moveTo>
                <a:lnTo>
                  <a:pt x="15346" y="9600"/>
                </a:lnTo>
                <a:lnTo>
                  <a:pt x="14490" y="8774"/>
                </a:lnTo>
                <a:lnTo>
                  <a:pt x="10800" y="12464"/>
                </a:lnTo>
                <a:lnTo>
                  <a:pt x="7110" y="8774"/>
                </a:lnTo>
                <a:lnTo>
                  <a:pt x="6254" y="9600"/>
                </a:lnTo>
                <a:lnTo>
                  <a:pt x="10800" y="14146"/>
                </a:lnTo>
                <a:close/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3" y="7906"/>
                  <a:pt x="850" y="6592"/>
                </a:cubicBezTo>
                <a:cubicBezTo>
                  <a:pt x="1417" y="5277"/>
                  <a:pt x="2186" y="4133"/>
                  <a:pt x="3158" y="3161"/>
                </a:cubicBezTo>
                <a:cubicBezTo>
                  <a:pt x="4129" y="2188"/>
                  <a:pt x="5272" y="1418"/>
                  <a:pt x="6586" y="851"/>
                </a:cubicBezTo>
                <a:cubicBezTo>
                  <a:pt x="7899" y="284"/>
                  <a:pt x="9303" y="0"/>
                  <a:pt x="10796" y="0"/>
                </a:cubicBezTo>
                <a:cubicBezTo>
                  <a:pt x="12289" y="0"/>
                  <a:pt x="13694" y="283"/>
                  <a:pt x="15008" y="850"/>
                </a:cubicBezTo>
                <a:cubicBezTo>
                  <a:pt x="16323" y="1417"/>
                  <a:pt x="17467" y="2186"/>
                  <a:pt x="18439" y="3158"/>
                </a:cubicBezTo>
                <a:cubicBezTo>
                  <a:pt x="19412" y="4129"/>
                  <a:pt x="20182" y="5272"/>
                  <a:pt x="20749" y="6586"/>
                </a:cubicBezTo>
                <a:cubicBezTo>
                  <a:pt x="21316" y="7899"/>
                  <a:pt x="21600" y="9303"/>
                  <a:pt x="21600" y="10796"/>
                </a:cubicBezTo>
                <a:cubicBezTo>
                  <a:pt x="21600" y="12289"/>
                  <a:pt x="21317" y="13694"/>
                  <a:pt x="20750" y="15008"/>
                </a:cubicBezTo>
                <a:cubicBezTo>
                  <a:pt x="20183" y="16323"/>
                  <a:pt x="19414" y="17467"/>
                  <a:pt x="18442" y="18439"/>
                </a:cubicBezTo>
                <a:cubicBezTo>
                  <a:pt x="17471" y="19412"/>
                  <a:pt x="16328" y="20182"/>
                  <a:pt x="15014" y="20749"/>
                </a:cubicBezTo>
                <a:cubicBezTo>
                  <a:pt x="13701" y="21316"/>
                  <a:pt x="12297" y="21600"/>
                  <a:pt x="10804" y="21600"/>
                </a:cubicBezTo>
                <a:close/>
                <a:moveTo>
                  <a:pt x="10800" y="20400"/>
                </a:moveTo>
                <a:cubicBezTo>
                  <a:pt x="13480" y="20400"/>
                  <a:pt x="15750" y="19470"/>
                  <a:pt x="17610" y="17610"/>
                </a:cubicBezTo>
                <a:cubicBezTo>
                  <a:pt x="19470" y="15750"/>
                  <a:pt x="20400" y="13480"/>
                  <a:pt x="20400" y="10800"/>
                </a:cubicBezTo>
                <a:cubicBezTo>
                  <a:pt x="20400" y="8120"/>
                  <a:pt x="19470" y="5850"/>
                  <a:pt x="17610" y="3990"/>
                </a:cubicBezTo>
                <a:cubicBezTo>
                  <a:pt x="15750" y="2130"/>
                  <a:pt x="13480" y="1200"/>
                  <a:pt x="10800" y="1200"/>
                </a:cubicBezTo>
                <a:cubicBezTo>
                  <a:pt x="8120" y="1200"/>
                  <a:pt x="5850" y="2130"/>
                  <a:pt x="3990" y="3990"/>
                </a:cubicBezTo>
                <a:cubicBezTo>
                  <a:pt x="2130" y="5850"/>
                  <a:pt x="1200" y="8120"/>
                  <a:pt x="1200" y="10800"/>
                </a:cubicBezTo>
                <a:cubicBezTo>
                  <a:pt x="1200" y="13480"/>
                  <a:pt x="2130" y="15750"/>
                  <a:pt x="3990" y="17610"/>
                </a:cubicBezTo>
                <a:cubicBezTo>
                  <a:pt x="5850" y="19470"/>
                  <a:pt x="8120" y="20400"/>
                  <a:pt x="10800" y="20400"/>
                </a:cubicBez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633" name="imagem-colada.pdf" descr="imagem-colada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1740" y="12568724"/>
            <a:ext cx="2824292" cy="596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4" name="19.png" descr="19.png"/>
          <p:cNvPicPr>
            <a:picLocks noChangeAspect="1"/>
          </p:cNvPicPr>
          <p:nvPr/>
        </p:nvPicPr>
        <p:blipFill>
          <a:blip r:embed="rId3"/>
          <a:srcRect l="35640" r="12089"/>
          <a:stretch>
            <a:fillRect/>
          </a:stretch>
        </p:blipFill>
        <p:spPr>
          <a:xfrm>
            <a:off x="852885" y="-1"/>
            <a:ext cx="10748654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635" name="Rectangle"/>
          <p:cNvSpPr/>
          <p:nvPr/>
        </p:nvSpPr>
        <p:spPr>
          <a:xfrm>
            <a:off x="-20849" y="-808"/>
            <a:ext cx="897893" cy="13717616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638" name="Group">
            <a:hlinkClick r:id="" action="ppaction://hlinkshowjump?jump=previousslide"/>
          </p:cNvPr>
          <p:cNvGrpSpPr/>
          <p:nvPr/>
        </p:nvGrpSpPr>
        <p:grpSpPr>
          <a:xfrm>
            <a:off x="13061740" y="6347102"/>
            <a:ext cx="1021797" cy="1021797"/>
            <a:chOff x="0" y="0"/>
            <a:chExt cx="1021795" cy="1021795"/>
          </a:xfrm>
        </p:grpSpPr>
        <p:sp>
          <p:nvSpPr>
            <p:cNvPr id="636" name="Shape"/>
            <p:cNvSpPr/>
            <p:nvPr/>
          </p:nvSpPr>
          <p:spPr>
            <a:xfrm>
              <a:off x="0" y="0"/>
              <a:ext cx="1021796" cy="1021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3" y="0"/>
                  </a:moveTo>
                  <a:cubicBezTo>
                    <a:pt x="9300" y="0"/>
                    <a:pt x="7899" y="281"/>
                    <a:pt x="6585" y="848"/>
                  </a:cubicBezTo>
                  <a:cubicBezTo>
                    <a:pt x="5271" y="1416"/>
                    <a:pt x="4130" y="2185"/>
                    <a:pt x="3158" y="3158"/>
                  </a:cubicBezTo>
                  <a:cubicBezTo>
                    <a:pt x="2186" y="4130"/>
                    <a:pt x="1415" y="5277"/>
                    <a:pt x="848" y="6592"/>
                  </a:cubicBezTo>
                  <a:cubicBezTo>
                    <a:pt x="282" y="7907"/>
                    <a:pt x="0" y="9313"/>
                    <a:pt x="0" y="10807"/>
                  </a:cubicBezTo>
                  <a:cubicBezTo>
                    <a:pt x="0" y="12300"/>
                    <a:pt x="281" y="13701"/>
                    <a:pt x="848" y="15015"/>
                  </a:cubicBezTo>
                  <a:cubicBezTo>
                    <a:pt x="1416" y="16329"/>
                    <a:pt x="2185" y="17470"/>
                    <a:pt x="3158" y="18442"/>
                  </a:cubicBezTo>
                  <a:cubicBezTo>
                    <a:pt x="4130" y="19414"/>
                    <a:pt x="5277" y="20185"/>
                    <a:pt x="6592" y="20752"/>
                  </a:cubicBezTo>
                  <a:cubicBezTo>
                    <a:pt x="7907" y="21318"/>
                    <a:pt x="9313" y="21600"/>
                    <a:pt x="10807" y="21600"/>
                  </a:cubicBezTo>
                  <a:cubicBezTo>
                    <a:pt x="12300" y="21600"/>
                    <a:pt x="13701" y="21319"/>
                    <a:pt x="15015" y="20752"/>
                  </a:cubicBezTo>
                  <a:cubicBezTo>
                    <a:pt x="16329" y="20184"/>
                    <a:pt x="17470" y="19415"/>
                    <a:pt x="18442" y="18442"/>
                  </a:cubicBezTo>
                  <a:cubicBezTo>
                    <a:pt x="19414" y="17470"/>
                    <a:pt x="20185" y="16323"/>
                    <a:pt x="20752" y="15008"/>
                  </a:cubicBezTo>
                  <a:cubicBezTo>
                    <a:pt x="21318" y="13693"/>
                    <a:pt x="21600" y="12287"/>
                    <a:pt x="21600" y="10793"/>
                  </a:cubicBezTo>
                  <a:cubicBezTo>
                    <a:pt x="21600" y="9300"/>
                    <a:pt x="21319" y="7899"/>
                    <a:pt x="20752" y="6585"/>
                  </a:cubicBezTo>
                  <a:cubicBezTo>
                    <a:pt x="20184" y="5271"/>
                    <a:pt x="19415" y="4130"/>
                    <a:pt x="18442" y="3158"/>
                  </a:cubicBezTo>
                  <a:cubicBezTo>
                    <a:pt x="17470" y="2186"/>
                    <a:pt x="16323" y="1415"/>
                    <a:pt x="15008" y="848"/>
                  </a:cubicBezTo>
                  <a:cubicBezTo>
                    <a:pt x="13693" y="282"/>
                    <a:pt x="12287" y="0"/>
                    <a:pt x="10793" y="0"/>
                  </a:cubicBezTo>
                  <a:close/>
                  <a:moveTo>
                    <a:pt x="10800" y="1199"/>
                  </a:moveTo>
                  <a:cubicBezTo>
                    <a:pt x="13480" y="1199"/>
                    <a:pt x="15754" y="2133"/>
                    <a:pt x="17614" y="3993"/>
                  </a:cubicBezTo>
                  <a:cubicBezTo>
                    <a:pt x="19474" y="5853"/>
                    <a:pt x="20401" y="8120"/>
                    <a:pt x="20401" y="10800"/>
                  </a:cubicBezTo>
                  <a:cubicBezTo>
                    <a:pt x="20401" y="13480"/>
                    <a:pt x="19474" y="15754"/>
                    <a:pt x="17614" y="17614"/>
                  </a:cubicBezTo>
                  <a:cubicBezTo>
                    <a:pt x="15754" y="19474"/>
                    <a:pt x="13480" y="20401"/>
                    <a:pt x="10800" y="20401"/>
                  </a:cubicBezTo>
                  <a:cubicBezTo>
                    <a:pt x="8120" y="20401"/>
                    <a:pt x="5853" y="19474"/>
                    <a:pt x="3993" y="17614"/>
                  </a:cubicBezTo>
                  <a:cubicBezTo>
                    <a:pt x="2133" y="15754"/>
                    <a:pt x="1199" y="13480"/>
                    <a:pt x="1199" y="10800"/>
                  </a:cubicBezTo>
                  <a:cubicBezTo>
                    <a:pt x="1199" y="8120"/>
                    <a:pt x="2133" y="5853"/>
                    <a:pt x="3993" y="3993"/>
                  </a:cubicBezTo>
                  <a:cubicBezTo>
                    <a:pt x="5853" y="2133"/>
                    <a:pt x="8120" y="1199"/>
                    <a:pt x="10800" y="1199"/>
                  </a:cubicBezTo>
                  <a:close/>
                </a:path>
              </a:pathLst>
            </a:custGeom>
            <a:solidFill>
              <a:srgbClr val="683D37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37" name="Shape"/>
            <p:cNvSpPr/>
            <p:nvPr/>
          </p:nvSpPr>
          <p:spPr>
            <a:xfrm>
              <a:off x="324248" y="324248"/>
              <a:ext cx="385404" cy="373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461" y="0"/>
                  </a:moveTo>
                  <a:lnTo>
                    <a:pt x="0" y="10800"/>
                  </a:lnTo>
                  <a:lnTo>
                    <a:pt x="10461" y="21600"/>
                  </a:lnTo>
                  <a:lnTo>
                    <a:pt x="12657" y="19333"/>
                  </a:lnTo>
                  <a:lnTo>
                    <a:pt x="5980" y="12440"/>
                  </a:lnTo>
                  <a:lnTo>
                    <a:pt x="21600" y="12440"/>
                  </a:lnTo>
                  <a:lnTo>
                    <a:pt x="21600" y="9160"/>
                  </a:lnTo>
                  <a:lnTo>
                    <a:pt x="5980" y="9160"/>
                  </a:lnTo>
                  <a:lnTo>
                    <a:pt x="12657" y="2267"/>
                  </a:lnTo>
                  <a:lnTo>
                    <a:pt x="10461" y="0"/>
                  </a:lnTo>
                  <a:close/>
                </a:path>
              </a:pathLst>
            </a:custGeom>
            <a:solidFill>
              <a:srgbClr val="BB9D6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grpSp>
        <p:nvGrpSpPr>
          <p:cNvPr id="641" name="Group">
            <a:hlinkClick r:id="" action="ppaction://hlinkshowjump?jump=nextslide"/>
          </p:cNvPr>
          <p:cNvGrpSpPr/>
          <p:nvPr/>
        </p:nvGrpSpPr>
        <p:grpSpPr>
          <a:xfrm flipH="1">
            <a:off x="21004023" y="6347102"/>
            <a:ext cx="1021797" cy="1021797"/>
            <a:chOff x="0" y="0"/>
            <a:chExt cx="1021795" cy="1021795"/>
          </a:xfrm>
        </p:grpSpPr>
        <p:sp>
          <p:nvSpPr>
            <p:cNvPr id="639" name="Shape"/>
            <p:cNvSpPr/>
            <p:nvPr/>
          </p:nvSpPr>
          <p:spPr>
            <a:xfrm>
              <a:off x="0" y="0"/>
              <a:ext cx="1021796" cy="1021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3" y="0"/>
                  </a:moveTo>
                  <a:cubicBezTo>
                    <a:pt x="9300" y="0"/>
                    <a:pt x="7899" y="281"/>
                    <a:pt x="6585" y="848"/>
                  </a:cubicBezTo>
                  <a:cubicBezTo>
                    <a:pt x="5271" y="1416"/>
                    <a:pt x="4130" y="2185"/>
                    <a:pt x="3158" y="3158"/>
                  </a:cubicBezTo>
                  <a:cubicBezTo>
                    <a:pt x="2186" y="4130"/>
                    <a:pt x="1415" y="5277"/>
                    <a:pt x="848" y="6592"/>
                  </a:cubicBezTo>
                  <a:cubicBezTo>
                    <a:pt x="282" y="7907"/>
                    <a:pt x="0" y="9313"/>
                    <a:pt x="0" y="10807"/>
                  </a:cubicBezTo>
                  <a:cubicBezTo>
                    <a:pt x="0" y="12300"/>
                    <a:pt x="281" y="13701"/>
                    <a:pt x="848" y="15015"/>
                  </a:cubicBezTo>
                  <a:cubicBezTo>
                    <a:pt x="1416" y="16329"/>
                    <a:pt x="2185" y="17470"/>
                    <a:pt x="3158" y="18442"/>
                  </a:cubicBezTo>
                  <a:cubicBezTo>
                    <a:pt x="4130" y="19414"/>
                    <a:pt x="5277" y="20185"/>
                    <a:pt x="6592" y="20752"/>
                  </a:cubicBezTo>
                  <a:cubicBezTo>
                    <a:pt x="7907" y="21318"/>
                    <a:pt x="9313" y="21600"/>
                    <a:pt x="10807" y="21600"/>
                  </a:cubicBezTo>
                  <a:cubicBezTo>
                    <a:pt x="12300" y="21600"/>
                    <a:pt x="13701" y="21319"/>
                    <a:pt x="15015" y="20752"/>
                  </a:cubicBezTo>
                  <a:cubicBezTo>
                    <a:pt x="16329" y="20184"/>
                    <a:pt x="17470" y="19415"/>
                    <a:pt x="18442" y="18442"/>
                  </a:cubicBezTo>
                  <a:cubicBezTo>
                    <a:pt x="19414" y="17470"/>
                    <a:pt x="20185" y="16323"/>
                    <a:pt x="20752" y="15008"/>
                  </a:cubicBezTo>
                  <a:cubicBezTo>
                    <a:pt x="21318" y="13693"/>
                    <a:pt x="21600" y="12287"/>
                    <a:pt x="21600" y="10793"/>
                  </a:cubicBezTo>
                  <a:cubicBezTo>
                    <a:pt x="21600" y="9300"/>
                    <a:pt x="21319" y="7899"/>
                    <a:pt x="20752" y="6585"/>
                  </a:cubicBezTo>
                  <a:cubicBezTo>
                    <a:pt x="20184" y="5271"/>
                    <a:pt x="19415" y="4130"/>
                    <a:pt x="18442" y="3158"/>
                  </a:cubicBezTo>
                  <a:cubicBezTo>
                    <a:pt x="17470" y="2186"/>
                    <a:pt x="16323" y="1415"/>
                    <a:pt x="15008" y="848"/>
                  </a:cubicBezTo>
                  <a:cubicBezTo>
                    <a:pt x="13693" y="282"/>
                    <a:pt x="12287" y="0"/>
                    <a:pt x="10793" y="0"/>
                  </a:cubicBezTo>
                  <a:close/>
                  <a:moveTo>
                    <a:pt x="10800" y="1199"/>
                  </a:moveTo>
                  <a:cubicBezTo>
                    <a:pt x="13480" y="1199"/>
                    <a:pt x="15754" y="2133"/>
                    <a:pt x="17614" y="3993"/>
                  </a:cubicBezTo>
                  <a:cubicBezTo>
                    <a:pt x="19474" y="5853"/>
                    <a:pt x="20401" y="8120"/>
                    <a:pt x="20401" y="10800"/>
                  </a:cubicBezTo>
                  <a:cubicBezTo>
                    <a:pt x="20401" y="13480"/>
                    <a:pt x="19474" y="15754"/>
                    <a:pt x="17614" y="17614"/>
                  </a:cubicBezTo>
                  <a:cubicBezTo>
                    <a:pt x="15754" y="19474"/>
                    <a:pt x="13480" y="20401"/>
                    <a:pt x="10800" y="20401"/>
                  </a:cubicBezTo>
                  <a:cubicBezTo>
                    <a:pt x="8120" y="20401"/>
                    <a:pt x="5853" y="19474"/>
                    <a:pt x="3993" y="17614"/>
                  </a:cubicBezTo>
                  <a:cubicBezTo>
                    <a:pt x="2133" y="15754"/>
                    <a:pt x="1199" y="13480"/>
                    <a:pt x="1199" y="10800"/>
                  </a:cubicBezTo>
                  <a:cubicBezTo>
                    <a:pt x="1199" y="8120"/>
                    <a:pt x="2133" y="5853"/>
                    <a:pt x="3993" y="3993"/>
                  </a:cubicBezTo>
                  <a:cubicBezTo>
                    <a:pt x="5853" y="2133"/>
                    <a:pt x="8120" y="1199"/>
                    <a:pt x="10800" y="1199"/>
                  </a:cubicBezTo>
                  <a:close/>
                </a:path>
              </a:pathLst>
            </a:custGeom>
            <a:solidFill>
              <a:srgbClr val="683D37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40" name="Shape"/>
            <p:cNvSpPr/>
            <p:nvPr/>
          </p:nvSpPr>
          <p:spPr>
            <a:xfrm>
              <a:off x="324248" y="324248"/>
              <a:ext cx="385404" cy="373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461" y="0"/>
                  </a:moveTo>
                  <a:lnTo>
                    <a:pt x="0" y="10800"/>
                  </a:lnTo>
                  <a:lnTo>
                    <a:pt x="10461" y="21600"/>
                  </a:lnTo>
                  <a:lnTo>
                    <a:pt x="12657" y="19333"/>
                  </a:lnTo>
                  <a:lnTo>
                    <a:pt x="5980" y="12440"/>
                  </a:lnTo>
                  <a:lnTo>
                    <a:pt x="21600" y="12440"/>
                  </a:lnTo>
                  <a:lnTo>
                    <a:pt x="21600" y="9160"/>
                  </a:lnTo>
                  <a:lnTo>
                    <a:pt x="5980" y="9160"/>
                  </a:lnTo>
                  <a:lnTo>
                    <a:pt x="12657" y="2267"/>
                  </a:lnTo>
                  <a:lnTo>
                    <a:pt x="10461" y="0"/>
                  </a:lnTo>
                  <a:close/>
                </a:path>
              </a:pathLst>
            </a:custGeom>
            <a:solidFill>
              <a:srgbClr val="BB9D6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642" name="Buscamos práticas sustentáveis na realização de leilões, sempre contribuindo com a comunidade local e prezando por práticas online que eliminem desperdício de recursos."/>
          <p:cNvSpPr txBox="1"/>
          <p:nvPr/>
        </p:nvSpPr>
        <p:spPr>
          <a:xfrm>
            <a:off x="15188007" y="6117499"/>
            <a:ext cx="4711543" cy="250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12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 err="1"/>
              <a:t>Buscamos</a:t>
            </a:r>
            <a:r>
              <a:rPr dirty="0"/>
              <a:t> </a:t>
            </a:r>
            <a:r>
              <a:rPr dirty="0" err="1"/>
              <a:t>práticas</a:t>
            </a:r>
            <a:r>
              <a:rPr dirty="0"/>
              <a:t> </a:t>
            </a:r>
            <a:r>
              <a:rPr dirty="0" err="1"/>
              <a:t>sustentáveis</a:t>
            </a:r>
            <a:r>
              <a:rPr dirty="0"/>
              <a:t> </a:t>
            </a:r>
            <a:br>
              <a:rPr lang="pt-BR" dirty="0"/>
            </a:b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realização</a:t>
            </a:r>
            <a:r>
              <a:rPr dirty="0"/>
              <a:t> de </a:t>
            </a:r>
            <a:r>
              <a:rPr dirty="0" err="1"/>
              <a:t>leilões</a:t>
            </a:r>
            <a:r>
              <a:rPr dirty="0"/>
              <a:t>, sempre </a:t>
            </a:r>
            <a:r>
              <a:rPr dirty="0" err="1"/>
              <a:t>contribuindo</a:t>
            </a:r>
            <a:r>
              <a:rPr dirty="0"/>
              <a:t> com a </a:t>
            </a:r>
            <a:r>
              <a:rPr dirty="0" err="1"/>
              <a:t>comunidade</a:t>
            </a:r>
            <a:r>
              <a:rPr dirty="0"/>
              <a:t> local e </a:t>
            </a:r>
            <a:r>
              <a:rPr dirty="0" err="1"/>
              <a:t>prezando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práticas</a:t>
            </a:r>
            <a:r>
              <a:rPr dirty="0"/>
              <a:t> online que </a:t>
            </a:r>
            <a:r>
              <a:rPr dirty="0" err="1"/>
              <a:t>eliminem</a:t>
            </a:r>
            <a:r>
              <a:rPr dirty="0"/>
              <a:t> </a:t>
            </a:r>
            <a:r>
              <a:rPr dirty="0" err="1"/>
              <a:t>desperdício</a:t>
            </a:r>
            <a:r>
              <a:rPr dirty="0"/>
              <a:t> de </a:t>
            </a:r>
            <a:r>
              <a:rPr dirty="0" err="1"/>
              <a:t>recursos</a:t>
            </a:r>
            <a:r>
              <a:rPr dirty="0"/>
              <a:t>.</a:t>
            </a:r>
            <a:r>
              <a:rPr sz="1200" dirty="0"/>
              <a:t> </a:t>
            </a:r>
          </a:p>
        </p:txBody>
      </p:sp>
      <p:sp>
        <p:nvSpPr>
          <p:cNvPr id="643" name="Sustentabilidade"/>
          <p:cNvSpPr txBox="1"/>
          <p:nvPr/>
        </p:nvSpPr>
        <p:spPr>
          <a:xfrm>
            <a:off x="15189525" y="5322251"/>
            <a:ext cx="3742488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ts val="6000"/>
              </a:lnSpc>
              <a:spcBef>
                <a:spcPts val="500"/>
              </a:spcBef>
              <a:defRPr sz="36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Sustentabilidade</a:t>
            </a:r>
            <a:r>
              <a:rPr sz="1200" dirty="0"/>
              <a:t> </a:t>
            </a:r>
          </a:p>
        </p:txBody>
      </p:sp>
      <p:sp>
        <p:nvSpPr>
          <p:cNvPr id="644" name="Valores:"/>
          <p:cNvSpPr txBox="1"/>
          <p:nvPr/>
        </p:nvSpPr>
        <p:spPr>
          <a:xfrm>
            <a:off x="15200988" y="3596564"/>
            <a:ext cx="2605533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706256">
              <a:lnSpc>
                <a:spcPts val="79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Valores:</a:t>
            </a:r>
            <a:r>
              <a:rPr sz="120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Rectangle"/>
          <p:cNvSpPr/>
          <p:nvPr/>
        </p:nvSpPr>
        <p:spPr>
          <a:xfrm>
            <a:off x="14731088" y="4918831"/>
            <a:ext cx="5625384" cy="111531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47" name="Rectangle"/>
          <p:cNvSpPr/>
          <p:nvPr/>
        </p:nvSpPr>
        <p:spPr>
          <a:xfrm>
            <a:off x="14731088" y="5030980"/>
            <a:ext cx="5625384" cy="415059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48" name="Rectangle"/>
          <p:cNvSpPr/>
          <p:nvPr/>
        </p:nvSpPr>
        <p:spPr>
          <a:xfrm>
            <a:off x="23486107" y="0"/>
            <a:ext cx="897893" cy="13716000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649" name="Rectangle"/>
          <p:cNvSpPr/>
          <p:nvPr/>
        </p:nvSpPr>
        <p:spPr>
          <a:xfrm>
            <a:off x="23486107" y="12018348"/>
            <a:ext cx="897893" cy="1697652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650" name="24"/>
          <p:cNvSpPr txBox="1"/>
          <p:nvPr/>
        </p:nvSpPr>
        <p:spPr>
          <a:xfrm>
            <a:off x="23682005" y="12600474"/>
            <a:ext cx="50609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24</a:t>
            </a:r>
          </a:p>
        </p:txBody>
      </p:sp>
      <p:sp>
        <p:nvSpPr>
          <p:cNvPr id="651" name="VECCHI LEILÕES       2024"/>
          <p:cNvSpPr txBox="1"/>
          <p:nvPr/>
        </p:nvSpPr>
        <p:spPr>
          <a:xfrm rot="5400000">
            <a:off x="21554413" y="3773145"/>
            <a:ext cx="476128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spc="798">
                <a:solidFill>
                  <a:srgbClr val="FFEAA5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VECCHI LEILÕES       2024</a:t>
            </a:r>
          </a:p>
        </p:txBody>
      </p:sp>
      <p:sp>
        <p:nvSpPr>
          <p:cNvPr id="652" name="Shape"/>
          <p:cNvSpPr/>
          <p:nvPr/>
        </p:nvSpPr>
        <p:spPr>
          <a:xfrm>
            <a:off x="23682005" y="382904"/>
            <a:ext cx="506096" cy="506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146"/>
                </a:moveTo>
                <a:lnTo>
                  <a:pt x="15346" y="9600"/>
                </a:lnTo>
                <a:lnTo>
                  <a:pt x="14490" y="8774"/>
                </a:lnTo>
                <a:lnTo>
                  <a:pt x="10800" y="12464"/>
                </a:lnTo>
                <a:lnTo>
                  <a:pt x="7110" y="8774"/>
                </a:lnTo>
                <a:lnTo>
                  <a:pt x="6254" y="9600"/>
                </a:lnTo>
                <a:lnTo>
                  <a:pt x="10800" y="14146"/>
                </a:lnTo>
                <a:close/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3" y="7906"/>
                  <a:pt x="850" y="6592"/>
                </a:cubicBezTo>
                <a:cubicBezTo>
                  <a:pt x="1417" y="5277"/>
                  <a:pt x="2186" y="4133"/>
                  <a:pt x="3158" y="3161"/>
                </a:cubicBezTo>
                <a:cubicBezTo>
                  <a:pt x="4129" y="2188"/>
                  <a:pt x="5272" y="1418"/>
                  <a:pt x="6586" y="851"/>
                </a:cubicBezTo>
                <a:cubicBezTo>
                  <a:pt x="7899" y="284"/>
                  <a:pt x="9303" y="0"/>
                  <a:pt x="10796" y="0"/>
                </a:cubicBezTo>
                <a:cubicBezTo>
                  <a:pt x="12289" y="0"/>
                  <a:pt x="13694" y="283"/>
                  <a:pt x="15008" y="850"/>
                </a:cubicBezTo>
                <a:cubicBezTo>
                  <a:pt x="16323" y="1417"/>
                  <a:pt x="17467" y="2186"/>
                  <a:pt x="18439" y="3158"/>
                </a:cubicBezTo>
                <a:cubicBezTo>
                  <a:pt x="19412" y="4129"/>
                  <a:pt x="20182" y="5272"/>
                  <a:pt x="20749" y="6586"/>
                </a:cubicBezTo>
                <a:cubicBezTo>
                  <a:pt x="21316" y="7899"/>
                  <a:pt x="21600" y="9303"/>
                  <a:pt x="21600" y="10796"/>
                </a:cubicBezTo>
                <a:cubicBezTo>
                  <a:pt x="21600" y="12289"/>
                  <a:pt x="21317" y="13694"/>
                  <a:pt x="20750" y="15008"/>
                </a:cubicBezTo>
                <a:cubicBezTo>
                  <a:pt x="20183" y="16323"/>
                  <a:pt x="19414" y="17467"/>
                  <a:pt x="18442" y="18439"/>
                </a:cubicBezTo>
                <a:cubicBezTo>
                  <a:pt x="17471" y="19412"/>
                  <a:pt x="16328" y="20182"/>
                  <a:pt x="15014" y="20749"/>
                </a:cubicBezTo>
                <a:cubicBezTo>
                  <a:pt x="13701" y="21316"/>
                  <a:pt x="12297" y="21600"/>
                  <a:pt x="10804" y="21600"/>
                </a:cubicBezTo>
                <a:close/>
                <a:moveTo>
                  <a:pt x="10800" y="20400"/>
                </a:moveTo>
                <a:cubicBezTo>
                  <a:pt x="13480" y="20400"/>
                  <a:pt x="15750" y="19470"/>
                  <a:pt x="17610" y="17610"/>
                </a:cubicBezTo>
                <a:cubicBezTo>
                  <a:pt x="19470" y="15750"/>
                  <a:pt x="20400" y="13480"/>
                  <a:pt x="20400" y="10800"/>
                </a:cubicBezTo>
                <a:cubicBezTo>
                  <a:pt x="20400" y="8120"/>
                  <a:pt x="19470" y="5850"/>
                  <a:pt x="17610" y="3990"/>
                </a:cubicBezTo>
                <a:cubicBezTo>
                  <a:pt x="15750" y="2130"/>
                  <a:pt x="13480" y="1200"/>
                  <a:pt x="10800" y="1200"/>
                </a:cubicBezTo>
                <a:cubicBezTo>
                  <a:pt x="8120" y="1200"/>
                  <a:pt x="5850" y="2130"/>
                  <a:pt x="3990" y="3990"/>
                </a:cubicBezTo>
                <a:cubicBezTo>
                  <a:pt x="2130" y="5850"/>
                  <a:pt x="1200" y="8120"/>
                  <a:pt x="1200" y="10800"/>
                </a:cubicBezTo>
                <a:cubicBezTo>
                  <a:pt x="1200" y="13480"/>
                  <a:pt x="2130" y="15750"/>
                  <a:pt x="3990" y="17610"/>
                </a:cubicBezTo>
                <a:cubicBezTo>
                  <a:pt x="5850" y="19470"/>
                  <a:pt x="8120" y="20400"/>
                  <a:pt x="10800" y="20400"/>
                </a:cubicBez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653" name="imagem-colada.pdf" descr="imagem-colada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1740" y="12568724"/>
            <a:ext cx="2824292" cy="596901"/>
          </a:xfrm>
          <a:prstGeom prst="rect">
            <a:avLst/>
          </a:prstGeom>
          <a:ln w="12700">
            <a:miter lim="400000"/>
          </a:ln>
        </p:spPr>
      </p:pic>
      <p:sp>
        <p:nvSpPr>
          <p:cNvPr id="655" name="Rectangle"/>
          <p:cNvSpPr/>
          <p:nvPr/>
        </p:nvSpPr>
        <p:spPr>
          <a:xfrm>
            <a:off x="-20849" y="-808"/>
            <a:ext cx="897893" cy="13717616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658" name="Group">
            <a:hlinkClick r:id="" action="ppaction://hlinkshowjump?jump=previousslide"/>
          </p:cNvPr>
          <p:cNvGrpSpPr/>
          <p:nvPr/>
        </p:nvGrpSpPr>
        <p:grpSpPr>
          <a:xfrm>
            <a:off x="13061740" y="6347102"/>
            <a:ext cx="1021797" cy="1021797"/>
            <a:chOff x="0" y="0"/>
            <a:chExt cx="1021795" cy="1021795"/>
          </a:xfrm>
        </p:grpSpPr>
        <p:sp>
          <p:nvSpPr>
            <p:cNvPr id="656" name="Shape"/>
            <p:cNvSpPr/>
            <p:nvPr/>
          </p:nvSpPr>
          <p:spPr>
            <a:xfrm>
              <a:off x="0" y="0"/>
              <a:ext cx="1021796" cy="1021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3" y="0"/>
                  </a:moveTo>
                  <a:cubicBezTo>
                    <a:pt x="9300" y="0"/>
                    <a:pt x="7899" y="281"/>
                    <a:pt x="6585" y="848"/>
                  </a:cubicBezTo>
                  <a:cubicBezTo>
                    <a:pt x="5271" y="1416"/>
                    <a:pt x="4130" y="2185"/>
                    <a:pt x="3158" y="3158"/>
                  </a:cubicBezTo>
                  <a:cubicBezTo>
                    <a:pt x="2186" y="4130"/>
                    <a:pt x="1415" y="5277"/>
                    <a:pt x="848" y="6592"/>
                  </a:cubicBezTo>
                  <a:cubicBezTo>
                    <a:pt x="282" y="7907"/>
                    <a:pt x="0" y="9313"/>
                    <a:pt x="0" y="10807"/>
                  </a:cubicBezTo>
                  <a:cubicBezTo>
                    <a:pt x="0" y="12300"/>
                    <a:pt x="281" y="13701"/>
                    <a:pt x="848" y="15015"/>
                  </a:cubicBezTo>
                  <a:cubicBezTo>
                    <a:pt x="1416" y="16329"/>
                    <a:pt x="2185" y="17470"/>
                    <a:pt x="3158" y="18442"/>
                  </a:cubicBezTo>
                  <a:cubicBezTo>
                    <a:pt x="4130" y="19414"/>
                    <a:pt x="5277" y="20185"/>
                    <a:pt x="6592" y="20752"/>
                  </a:cubicBezTo>
                  <a:cubicBezTo>
                    <a:pt x="7907" y="21318"/>
                    <a:pt x="9313" y="21600"/>
                    <a:pt x="10807" y="21600"/>
                  </a:cubicBezTo>
                  <a:cubicBezTo>
                    <a:pt x="12300" y="21600"/>
                    <a:pt x="13701" y="21319"/>
                    <a:pt x="15015" y="20752"/>
                  </a:cubicBezTo>
                  <a:cubicBezTo>
                    <a:pt x="16329" y="20184"/>
                    <a:pt x="17470" y="19415"/>
                    <a:pt x="18442" y="18442"/>
                  </a:cubicBezTo>
                  <a:cubicBezTo>
                    <a:pt x="19414" y="17470"/>
                    <a:pt x="20185" y="16323"/>
                    <a:pt x="20752" y="15008"/>
                  </a:cubicBezTo>
                  <a:cubicBezTo>
                    <a:pt x="21318" y="13693"/>
                    <a:pt x="21600" y="12287"/>
                    <a:pt x="21600" y="10793"/>
                  </a:cubicBezTo>
                  <a:cubicBezTo>
                    <a:pt x="21600" y="9300"/>
                    <a:pt x="21319" y="7899"/>
                    <a:pt x="20752" y="6585"/>
                  </a:cubicBezTo>
                  <a:cubicBezTo>
                    <a:pt x="20184" y="5271"/>
                    <a:pt x="19415" y="4130"/>
                    <a:pt x="18442" y="3158"/>
                  </a:cubicBezTo>
                  <a:cubicBezTo>
                    <a:pt x="17470" y="2186"/>
                    <a:pt x="16323" y="1415"/>
                    <a:pt x="15008" y="848"/>
                  </a:cubicBezTo>
                  <a:cubicBezTo>
                    <a:pt x="13693" y="282"/>
                    <a:pt x="12287" y="0"/>
                    <a:pt x="10793" y="0"/>
                  </a:cubicBezTo>
                  <a:close/>
                  <a:moveTo>
                    <a:pt x="10800" y="1199"/>
                  </a:moveTo>
                  <a:cubicBezTo>
                    <a:pt x="13480" y="1199"/>
                    <a:pt x="15754" y="2133"/>
                    <a:pt x="17614" y="3993"/>
                  </a:cubicBezTo>
                  <a:cubicBezTo>
                    <a:pt x="19474" y="5853"/>
                    <a:pt x="20401" y="8120"/>
                    <a:pt x="20401" y="10800"/>
                  </a:cubicBezTo>
                  <a:cubicBezTo>
                    <a:pt x="20401" y="13480"/>
                    <a:pt x="19474" y="15754"/>
                    <a:pt x="17614" y="17614"/>
                  </a:cubicBezTo>
                  <a:cubicBezTo>
                    <a:pt x="15754" y="19474"/>
                    <a:pt x="13480" y="20401"/>
                    <a:pt x="10800" y="20401"/>
                  </a:cubicBezTo>
                  <a:cubicBezTo>
                    <a:pt x="8120" y="20401"/>
                    <a:pt x="5853" y="19474"/>
                    <a:pt x="3993" y="17614"/>
                  </a:cubicBezTo>
                  <a:cubicBezTo>
                    <a:pt x="2133" y="15754"/>
                    <a:pt x="1199" y="13480"/>
                    <a:pt x="1199" y="10800"/>
                  </a:cubicBezTo>
                  <a:cubicBezTo>
                    <a:pt x="1199" y="8120"/>
                    <a:pt x="2133" y="5853"/>
                    <a:pt x="3993" y="3993"/>
                  </a:cubicBezTo>
                  <a:cubicBezTo>
                    <a:pt x="5853" y="2133"/>
                    <a:pt x="8120" y="1199"/>
                    <a:pt x="10800" y="1199"/>
                  </a:cubicBezTo>
                  <a:close/>
                </a:path>
              </a:pathLst>
            </a:custGeom>
            <a:solidFill>
              <a:srgbClr val="683D37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57" name="Shape"/>
            <p:cNvSpPr/>
            <p:nvPr/>
          </p:nvSpPr>
          <p:spPr>
            <a:xfrm>
              <a:off x="324248" y="324248"/>
              <a:ext cx="385404" cy="373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461" y="0"/>
                  </a:moveTo>
                  <a:lnTo>
                    <a:pt x="0" y="10800"/>
                  </a:lnTo>
                  <a:lnTo>
                    <a:pt x="10461" y="21600"/>
                  </a:lnTo>
                  <a:lnTo>
                    <a:pt x="12657" y="19333"/>
                  </a:lnTo>
                  <a:lnTo>
                    <a:pt x="5980" y="12440"/>
                  </a:lnTo>
                  <a:lnTo>
                    <a:pt x="21600" y="12440"/>
                  </a:lnTo>
                  <a:lnTo>
                    <a:pt x="21600" y="9160"/>
                  </a:lnTo>
                  <a:lnTo>
                    <a:pt x="5980" y="9160"/>
                  </a:lnTo>
                  <a:lnTo>
                    <a:pt x="12657" y="2267"/>
                  </a:lnTo>
                  <a:lnTo>
                    <a:pt x="10461" y="0"/>
                  </a:lnTo>
                  <a:close/>
                </a:path>
              </a:pathLst>
            </a:custGeom>
            <a:solidFill>
              <a:srgbClr val="BB9D6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659" name="Garantimos a segurança dos participantes durante os leilões, tanto online quanto presenciais, através de processos rigorosos de checagem de documentos e assessoria jurídica durante todo o processo."/>
          <p:cNvSpPr txBox="1"/>
          <p:nvPr/>
        </p:nvSpPr>
        <p:spPr>
          <a:xfrm>
            <a:off x="15137207" y="6202883"/>
            <a:ext cx="4891911" cy="2521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457200">
              <a:lnSpc>
                <a:spcPct val="12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dirty="0" err="1"/>
              <a:t>Garantimos</a:t>
            </a:r>
            <a:r>
              <a:rPr dirty="0"/>
              <a:t> a </a:t>
            </a:r>
            <a:r>
              <a:rPr dirty="0" err="1"/>
              <a:t>segurança</a:t>
            </a:r>
            <a:r>
              <a:rPr dirty="0"/>
              <a:t> dos </a:t>
            </a:r>
            <a:r>
              <a:rPr dirty="0" err="1"/>
              <a:t>participantes</a:t>
            </a:r>
            <a:r>
              <a:rPr dirty="0"/>
              <a:t> </a:t>
            </a:r>
            <a:r>
              <a:rPr dirty="0" err="1"/>
              <a:t>durante</a:t>
            </a:r>
            <a:r>
              <a:rPr dirty="0"/>
              <a:t> </a:t>
            </a: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leilões</a:t>
            </a:r>
            <a:r>
              <a:rPr dirty="0"/>
              <a:t>, tanto online </a:t>
            </a:r>
            <a:r>
              <a:rPr dirty="0" err="1"/>
              <a:t>quanto</a:t>
            </a:r>
            <a:r>
              <a:rPr dirty="0"/>
              <a:t> </a:t>
            </a:r>
            <a:r>
              <a:rPr dirty="0" err="1"/>
              <a:t>presenciais</a:t>
            </a:r>
            <a:r>
              <a:rPr dirty="0"/>
              <a:t>, </a:t>
            </a:r>
            <a:r>
              <a:rPr dirty="0" err="1"/>
              <a:t>através</a:t>
            </a:r>
            <a:r>
              <a:rPr dirty="0"/>
              <a:t> </a:t>
            </a:r>
            <a:br>
              <a:rPr lang="pt-BR" dirty="0"/>
            </a:br>
            <a:r>
              <a:rPr dirty="0"/>
              <a:t>de </a:t>
            </a:r>
            <a:r>
              <a:rPr lang="pt-BR" dirty="0"/>
              <a:t>protocolos</a:t>
            </a:r>
            <a:r>
              <a:rPr dirty="0"/>
              <a:t> </a:t>
            </a:r>
            <a:r>
              <a:rPr dirty="0" err="1"/>
              <a:t>rigorosos</a:t>
            </a:r>
            <a:r>
              <a:rPr dirty="0"/>
              <a:t> de </a:t>
            </a:r>
            <a:r>
              <a:rPr dirty="0" err="1"/>
              <a:t>checagem</a:t>
            </a:r>
            <a:r>
              <a:rPr dirty="0"/>
              <a:t> de </a:t>
            </a:r>
            <a:r>
              <a:rPr dirty="0" err="1"/>
              <a:t>documentos</a:t>
            </a:r>
            <a:r>
              <a:rPr dirty="0"/>
              <a:t> e </a:t>
            </a:r>
            <a:r>
              <a:rPr dirty="0" err="1"/>
              <a:t>assessoria</a:t>
            </a:r>
            <a:r>
              <a:rPr dirty="0"/>
              <a:t> </a:t>
            </a:r>
            <a:r>
              <a:rPr dirty="0" err="1"/>
              <a:t>jurídica</a:t>
            </a:r>
            <a:r>
              <a:rPr dirty="0"/>
              <a:t> </a:t>
            </a:r>
            <a:r>
              <a:rPr dirty="0" err="1"/>
              <a:t>durante</a:t>
            </a:r>
            <a:r>
              <a:rPr dirty="0"/>
              <a:t> </a:t>
            </a:r>
            <a:r>
              <a:rPr dirty="0" err="1"/>
              <a:t>todo</a:t>
            </a:r>
            <a:r>
              <a:rPr dirty="0"/>
              <a:t> o </a:t>
            </a:r>
            <a:r>
              <a:rPr dirty="0" err="1"/>
              <a:t>processo</a:t>
            </a:r>
            <a:r>
              <a:rPr dirty="0"/>
              <a:t>. </a:t>
            </a:r>
          </a:p>
        </p:txBody>
      </p:sp>
      <p:sp>
        <p:nvSpPr>
          <p:cNvPr id="660" name="Segurança"/>
          <p:cNvSpPr txBox="1"/>
          <p:nvPr/>
        </p:nvSpPr>
        <p:spPr>
          <a:xfrm>
            <a:off x="15151425" y="5349328"/>
            <a:ext cx="2386433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ts val="6000"/>
              </a:lnSpc>
              <a:spcBef>
                <a:spcPts val="500"/>
              </a:spcBef>
              <a:defRPr sz="36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Segurança</a:t>
            </a:r>
            <a:r>
              <a:rPr sz="1200" dirty="0"/>
              <a:t> </a:t>
            </a:r>
          </a:p>
        </p:txBody>
      </p:sp>
      <p:sp>
        <p:nvSpPr>
          <p:cNvPr id="661" name="Valores:"/>
          <p:cNvSpPr txBox="1"/>
          <p:nvPr/>
        </p:nvSpPr>
        <p:spPr>
          <a:xfrm>
            <a:off x="15200988" y="3596564"/>
            <a:ext cx="2605533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706256">
              <a:lnSpc>
                <a:spcPts val="79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Valores:</a:t>
            </a:r>
            <a:r>
              <a:rPr sz="1200"/>
              <a:t> </a:t>
            </a:r>
          </a:p>
        </p:txBody>
      </p:sp>
      <p:pic>
        <p:nvPicPr>
          <p:cNvPr id="3" name="Imagem 2" descr="Mulher sentada no sofá&#10;&#10;Descrição gerada automaticamente">
            <a:extLst>
              <a:ext uri="{FF2B5EF4-FFF2-40B4-BE49-F238E27FC236}">
                <a16:creationId xmlns:a16="http://schemas.microsoft.com/office/drawing/2014/main" id="{13285D44-BF6D-19FA-CA0B-2F991EA5FE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40"/>
          <a:stretch/>
        </p:blipFill>
        <p:spPr>
          <a:xfrm>
            <a:off x="861813" y="-808"/>
            <a:ext cx="10724409" cy="13716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O leilão certo…"/>
          <p:cNvSpPr txBox="1"/>
          <p:nvPr/>
        </p:nvSpPr>
        <p:spPr>
          <a:xfrm>
            <a:off x="1757544" y="1699184"/>
            <a:ext cx="5141926" cy="1724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O </a:t>
            </a:r>
            <a:r>
              <a:rPr dirty="0" err="1"/>
              <a:t>leilão</a:t>
            </a:r>
            <a:r>
              <a:rPr dirty="0"/>
              <a:t> </a:t>
            </a:r>
            <a:r>
              <a:rPr dirty="0" err="1"/>
              <a:t>certo</a:t>
            </a:r>
            <a:endParaRPr dirty="0"/>
          </a:p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para </a:t>
            </a:r>
            <a:r>
              <a:rPr dirty="0" err="1"/>
              <a:t>cada</a:t>
            </a:r>
            <a:r>
              <a:rPr dirty="0"/>
              <a:t> </a:t>
            </a:r>
            <a:r>
              <a:rPr dirty="0" err="1"/>
              <a:t>perfil</a:t>
            </a:r>
            <a:r>
              <a:rPr dirty="0"/>
              <a:t>.</a:t>
            </a:r>
          </a:p>
        </p:txBody>
      </p:sp>
      <p:sp>
        <p:nvSpPr>
          <p:cNvPr id="664" name="Rectangle"/>
          <p:cNvSpPr/>
          <p:nvPr/>
        </p:nvSpPr>
        <p:spPr>
          <a:xfrm>
            <a:off x="23486107" y="0"/>
            <a:ext cx="897893" cy="13716000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665" name="Rectangle"/>
          <p:cNvSpPr/>
          <p:nvPr/>
        </p:nvSpPr>
        <p:spPr>
          <a:xfrm>
            <a:off x="23486107" y="12018348"/>
            <a:ext cx="897893" cy="1697652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666" name="25"/>
          <p:cNvSpPr txBox="1"/>
          <p:nvPr/>
        </p:nvSpPr>
        <p:spPr>
          <a:xfrm>
            <a:off x="23682005" y="12600474"/>
            <a:ext cx="50609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25</a:t>
            </a:r>
          </a:p>
        </p:txBody>
      </p:sp>
      <p:sp>
        <p:nvSpPr>
          <p:cNvPr id="667" name="VECCHI LEILÕES       2024"/>
          <p:cNvSpPr txBox="1"/>
          <p:nvPr/>
        </p:nvSpPr>
        <p:spPr>
          <a:xfrm rot="5400000">
            <a:off x="21554413" y="3773145"/>
            <a:ext cx="476128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spc="798">
                <a:solidFill>
                  <a:srgbClr val="FFEAA5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VECCHI LEILÕES       2024</a:t>
            </a:r>
          </a:p>
        </p:txBody>
      </p:sp>
      <p:sp>
        <p:nvSpPr>
          <p:cNvPr id="668" name="Shape"/>
          <p:cNvSpPr/>
          <p:nvPr/>
        </p:nvSpPr>
        <p:spPr>
          <a:xfrm>
            <a:off x="23682005" y="382904"/>
            <a:ext cx="506096" cy="506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146"/>
                </a:moveTo>
                <a:lnTo>
                  <a:pt x="15346" y="9600"/>
                </a:lnTo>
                <a:lnTo>
                  <a:pt x="14490" y="8774"/>
                </a:lnTo>
                <a:lnTo>
                  <a:pt x="10800" y="12464"/>
                </a:lnTo>
                <a:lnTo>
                  <a:pt x="7110" y="8774"/>
                </a:lnTo>
                <a:lnTo>
                  <a:pt x="6254" y="9600"/>
                </a:lnTo>
                <a:lnTo>
                  <a:pt x="10800" y="14146"/>
                </a:lnTo>
                <a:close/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3" y="7906"/>
                  <a:pt x="850" y="6592"/>
                </a:cubicBezTo>
                <a:cubicBezTo>
                  <a:pt x="1417" y="5277"/>
                  <a:pt x="2186" y="4133"/>
                  <a:pt x="3158" y="3161"/>
                </a:cubicBezTo>
                <a:cubicBezTo>
                  <a:pt x="4129" y="2188"/>
                  <a:pt x="5272" y="1418"/>
                  <a:pt x="6586" y="851"/>
                </a:cubicBezTo>
                <a:cubicBezTo>
                  <a:pt x="7899" y="284"/>
                  <a:pt x="9303" y="0"/>
                  <a:pt x="10796" y="0"/>
                </a:cubicBezTo>
                <a:cubicBezTo>
                  <a:pt x="12289" y="0"/>
                  <a:pt x="13694" y="283"/>
                  <a:pt x="15008" y="850"/>
                </a:cubicBezTo>
                <a:cubicBezTo>
                  <a:pt x="16323" y="1417"/>
                  <a:pt x="17467" y="2186"/>
                  <a:pt x="18439" y="3158"/>
                </a:cubicBezTo>
                <a:cubicBezTo>
                  <a:pt x="19412" y="4129"/>
                  <a:pt x="20182" y="5272"/>
                  <a:pt x="20749" y="6586"/>
                </a:cubicBezTo>
                <a:cubicBezTo>
                  <a:pt x="21316" y="7899"/>
                  <a:pt x="21600" y="9303"/>
                  <a:pt x="21600" y="10796"/>
                </a:cubicBezTo>
                <a:cubicBezTo>
                  <a:pt x="21600" y="12289"/>
                  <a:pt x="21317" y="13694"/>
                  <a:pt x="20750" y="15008"/>
                </a:cubicBezTo>
                <a:cubicBezTo>
                  <a:pt x="20183" y="16323"/>
                  <a:pt x="19414" y="17467"/>
                  <a:pt x="18442" y="18439"/>
                </a:cubicBezTo>
                <a:cubicBezTo>
                  <a:pt x="17471" y="19412"/>
                  <a:pt x="16328" y="20182"/>
                  <a:pt x="15014" y="20749"/>
                </a:cubicBezTo>
                <a:cubicBezTo>
                  <a:pt x="13701" y="21316"/>
                  <a:pt x="12297" y="21600"/>
                  <a:pt x="10804" y="21600"/>
                </a:cubicBezTo>
                <a:close/>
                <a:moveTo>
                  <a:pt x="10800" y="20400"/>
                </a:moveTo>
                <a:cubicBezTo>
                  <a:pt x="13480" y="20400"/>
                  <a:pt x="15750" y="19470"/>
                  <a:pt x="17610" y="17610"/>
                </a:cubicBezTo>
                <a:cubicBezTo>
                  <a:pt x="19470" y="15750"/>
                  <a:pt x="20400" y="13480"/>
                  <a:pt x="20400" y="10800"/>
                </a:cubicBezTo>
                <a:cubicBezTo>
                  <a:pt x="20400" y="8120"/>
                  <a:pt x="19470" y="5850"/>
                  <a:pt x="17610" y="3990"/>
                </a:cubicBezTo>
                <a:cubicBezTo>
                  <a:pt x="15750" y="2130"/>
                  <a:pt x="13480" y="1200"/>
                  <a:pt x="10800" y="1200"/>
                </a:cubicBezTo>
                <a:cubicBezTo>
                  <a:pt x="8120" y="1200"/>
                  <a:pt x="5850" y="2130"/>
                  <a:pt x="3990" y="3990"/>
                </a:cubicBezTo>
                <a:cubicBezTo>
                  <a:pt x="2130" y="5850"/>
                  <a:pt x="1200" y="8120"/>
                  <a:pt x="1200" y="10800"/>
                </a:cubicBezTo>
                <a:cubicBezTo>
                  <a:pt x="1200" y="13480"/>
                  <a:pt x="2130" y="15750"/>
                  <a:pt x="3990" y="17610"/>
                </a:cubicBezTo>
                <a:cubicBezTo>
                  <a:pt x="5850" y="19470"/>
                  <a:pt x="8120" y="20400"/>
                  <a:pt x="10800" y="20400"/>
                </a:cubicBez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669" name="imagem-colada.pdf" descr="imagem-colada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12568724"/>
            <a:ext cx="2824291" cy="596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0" name="13.jpg" descr="13.jpg"/>
          <p:cNvPicPr>
            <a:picLocks noChangeAspect="1"/>
          </p:cNvPicPr>
          <p:nvPr/>
        </p:nvPicPr>
        <p:blipFill>
          <a:blip r:embed="rId3"/>
          <a:srcRect l="19893" t="4865" r="19896" b="4866"/>
          <a:stretch>
            <a:fillRect/>
          </a:stretch>
        </p:blipFill>
        <p:spPr>
          <a:xfrm>
            <a:off x="7828161" y="2494260"/>
            <a:ext cx="8727678" cy="8727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2" y="3016"/>
                </a:cubicBezTo>
                <a:cubicBezTo>
                  <a:pt x="-961" y="7037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7"/>
                  <a:pt x="16796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71" name="Circle"/>
          <p:cNvSpPr/>
          <p:nvPr/>
        </p:nvSpPr>
        <p:spPr>
          <a:xfrm>
            <a:off x="8911198" y="3577198"/>
            <a:ext cx="6561604" cy="6561604"/>
          </a:xfrm>
          <a:prstGeom prst="ellipse">
            <a:avLst/>
          </a:prstGeom>
          <a:solidFill>
            <a:srgbClr val="BB9D6C">
              <a:alpha val="8963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72" name="Circle"/>
          <p:cNvSpPr/>
          <p:nvPr/>
        </p:nvSpPr>
        <p:spPr>
          <a:xfrm>
            <a:off x="3459255" y="4958583"/>
            <a:ext cx="3798833" cy="3798833"/>
          </a:xfrm>
          <a:prstGeom prst="ellipse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73" name="Circle"/>
          <p:cNvSpPr/>
          <p:nvPr/>
        </p:nvSpPr>
        <p:spPr>
          <a:xfrm>
            <a:off x="17125912" y="4958583"/>
            <a:ext cx="3798833" cy="3798833"/>
          </a:xfrm>
          <a:prstGeom prst="ellipse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74" name="LEILÕES…"/>
          <p:cNvSpPr txBox="1"/>
          <p:nvPr/>
        </p:nvSpPr>
        <p:spPr>
          <a:xfrm>
            <a:off x="11195913" y="4559172"/>
            <a:ext cx="3071775" cy="1285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500"/>
              </a:spcBef>
              <a:defRPr sz="3600">
                <a:solidFill>
                  <a:srgbClr val="FFEAA5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LEILÕES</a:t>
            </a:r>
          </a:p>
          <a:p>
            <a:pPr defTabSz="457200">
              <a:lnSpc>
                <a:spcPct val="100000"/>
              </a:lnSpc>
              <a:spcBef>
                <a:spcPts val="500"/>
              </a:spcBef>
              <a:defRPr sz="3600">
                <a:solidFill>
                  <a:srgbClr val="FFEAA5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PRESENCIAIS</a:t>
            </a:r>
            <a:r>
              <a:rPr sz="1200" dirty="0"/>
              <a:t> </a:t>
            </a:r>
          </a:p>
        </p:txBody>
      </p:sp>
      <p:sp>
        <p:nvSpPr>
          <p:cNvPr id="675" name="Realizados no local informado…"/>
          <p:cNvSpPr txBox="1"/>
          <p:nvPr/>
        </p:nvSpPr>
        <p:spPr>
          <a:xfrm>
            <a:off x="10694901" y="6222101"/>
            <a:ext cx="3869649" cy="2051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 err="1"/>
              <a:t>Realizados</a:t>
            </a:r>
            <a:r>
              <a:rPr dirty="0"/>
              <a:t> no local </a:t>
            </a:r>
            <a:r>
              <a:rPr dirty="0" err="1"/>
              <a:t>informado</a:t>
            </a:r>
            <a:endParaRPr dirty="0"/>
          </a:p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nossos</a:t>
            </a:r>
            <a:r>
              <a:rPr dirty="0"/>
              <a:t> </a:t>
            </a:r>
            <a:r>
              <a:rPr dirty="0" err="1"/>
              <a:t>anúncios</a:t>
            </a:r>
            <a:r>
              <a:rPr dirty="0"/>
              <a:t>. </a:t>
            </a:r>
          </a:p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 dirty="0"/>
          </a:p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 err="1"/>
              <a:t>Aceitamos</a:t>
            </a:r>
            <a:r>
              <a:rPr dirty="0"/>
              <a:t> </a:t>
            </a:r>
            <a:r>
              <a:rPr dirty="0" err="1"/>
              <a:t>apenas</a:t>
            </a:r>
            <a:r>
              <a:rPr dirty="0"/>
              <a:t> </a:t>
            </a:r>
            <a:r>
              <a:rPr dirty="0" err="1"/>
              <a:t>propostas</a:t>
            </a:r>
            <a:endParaRPr dirty="0"/>
          </a:p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do </a:t>
            </a:r>
            <a:r>
              <a:rPr dirty="0" err="1"/>
              <a:t>público</a:t>
            </a:r>
            <a:r>
              <a:rPr dirty="0"/>
              <a:t> </a:t>
            </a:r>
            <a:r>
              <a:rPr dirty="0" err="1"/>
              <a:t>presente</a:t>
            </a:r>
            <a:r>
              <a:rPr dirty="0"/>
              <a:t>. </a:t>
            </a:r>
          </a:p>
        </p:txBody>
      </p:sp>
      <p:sp>
        <p:nvSpPr>
          <p:cNvPr id="676" name="Shape"/>
          <p:cNvSpPr/>
          <p:nvPr/>
        </p:nvSpPr>
        <p:spPr>
          <a:xfrm>
            <a:off x="9895123" y="6324321"/>
            <a:ext cx="599700" cy="599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4" y="7906"/>
                  <a:pt x="851" y="6592"/>
                </a:cubicBezTo>
                <a:cubicBezTo>
                  <a:pt x="1418" y="5277"/>
                  <a:pt x="2187" y="4133"/>
                  <a:pt x="3159" y="3161"/>
                </a:cubicBezTo>
                <a:cubicBezTo>
                  <a:pt x="4131" y="2188"/>
                  <a:pt x="5274" y="1418"/>
                  <a:pt x="6588" y="851"/>
                </a:cubicBezTo>
                <a:cubicBezTo>
                  <a:pt x="7902" y="284"/>
                  <a:pt x="9306" y="0"/>
                  <a:pt x="10800" y="0"/>
                </a:cubicBezTo>
                <a:cubicBezTo>
                  <a:pt x="12028" y="0"/>
                  <a:pt x="13190" y="190"/>
                  <a:pt x="14286" y="570"/>
                </a:cubicBezTo>
                <a:cubicBezTo>
                  <a:pt x="15382" y="950"/>
                  <a:pt x="16382" y="1480"/>
                  <a:pt x="17285" y="2160"/>
                </a:cubicBezTo>
                <a:lnTo>
                  <a:pt x="16422" y="3053"/>
                </a:lnTo>
                <a:cubicBezTo>
                  <a:pt x="15631" y="2465"/>
                  <a:pt x="14761" y="2010"/>
                  <a:pt x="13812" y="1686"/>
                </a:cubicBezTo>
                <a:cubicBezTo>
                  <a:pt x="12863" y="1362"/>
                  <a:pt x="11859" y="1200"/>
                  <a:pt x="10800" y="1200"/>
                </a:cubicBezTo>
                <a:cubicBezTo>
                  <a:pt x="8140" y="1200"/>
                  <a:pt x="5875" y="2135"/>
                  <a:pt x="4005" y="4005"/>
                </a:cubicBezTo>
                <a:cubicBezTo>
                  <a:pt x="2135" y="5875"/>
                  <a:pt x="1200" y="8140"/>
                  <a:pt x="1200" y="10800"/>
                </a:cubicBezTo>
                <a:cubicBezTo>
                  <a:pt x="1200" y="13460"/>
                  <a:pt x="2135" y="15725"/>
                  <a:pt x="4005" y="17595"/>
                </a:cubicBezTo>
                <a:cubicBezTo>
                  <a:pt x="5875" y="19465"/>
                  <a:pt x="8140" y="20400"/>
                  <a:pt x="10800" y="20400"/>
                </a:cubicBezTo>
                <a:cubicBezTo>
                  <a:pt x="13460" y="20400"/>
                  <a:pt x="15725" y="19465"/>
                  <a:pt x="17595" y="17595"/>
                </a:cubicBezTo>
                <a:cubicBezTo>
                  <a:pt x="19465" y="15725"/>
                  <a:pt x="20400" y="13460"/>
                  <a:pt x="20400" y="10800"/>
                </a:cubicBezTo>
                <a:cubicBezTo>
                  <a:pt x="20400" y="10317"/>
                  <a:pt x="20365" y="9843"/>
                  <a:pt x="20294" y="9379"/>
                </a:cubicBezTo>
                <a:cubicBezTo>
                  <a:pt x="20223" y="8914"/>
                  <a:pt x="20117" y="8463"/>
                  <a:pt x="19975" y="8024"/>
                </a:cubicBezTo>
                <a:lnTo>
                  <a:pt x="20933" y="7043"/>
                </a:lnTo>
                <a:cubicBezTo>
                  <a:pt x="21153" y="7637"/>
                  <a:pt x="21319" y="8246"/>
                  <a:pt x="21432" y="8871"/>
                </a:cubicBezTo>
                <a:cubicBezTo>
                  <a:pt x="21544" y="9496"/>
                  <a:pt x="21600" y="10139"/>
                  <a:pt x="21600" y="10800"/>
                </a:cubicBezTo>
                <a:cubicBezTo>
                  <a:pt x="21600" y="12294"/>
                  <a:pt x="21317" y="13698"/>
                  <a:pt x="20750" y="15012"/>
                </a:cubicBezTo>
                <a:cubicBezTo>
                  <a:pt x="20183" y="16326"/>
                  <a:pt x="19414" y="17469"/>
                  <a:pt x="18442" y="18441"/>
                </a:cubicBezTo>
                <a:cubicBezTo>
                  <a:pt x="17471" y="19413"/>
                  <a:pt x="16328" y="20183"/>
                  <a:pt x="15014" y="20749"/>
                </a:cubicBezTo>
                <a:cubicBezTo>
                  <a:pt x="13701" y="21317"/>
                  <a:pt x="12297" y="21600"/>
                  <a:pt x="10804" y="21600"/>
                </a:cubicBezTo>
                <a:close/>
                <a:moveTo>
                  <a:pt x="9074" y="15489"/>
                </a:moveTo>
                <a:lnTo>
                  <a:pt x="4805" y="11220"/>
                </a:lnTo>
                <a:lnTo>
                  <a:pt x="5654" y="10371"/>
                </a:lnTo>
                <a:lnTo>
                  <a:pt x="9074" y="13791"/>
                </a:lnTo>
                <a:lnTo>
                  <a:pt x="20751" y="2107"/>
                </a:lnTo>
                <a:lnTo>
                  <a:pt x="21600" y="2956"/>
                </a:lnTo>
                <a:lnTo>
                  <a:pt x="9074" y="15489"/>
                </a:lnTo>
                <a:close/>
              </a:path>
            </a:pathLst>
          </a:custGeom>
          <a:solidFill>
            <a:srgbClr val="FFEAA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77" name="Shape"/>
          <p:cNvSpPr/>
          <p:nvPr/>
        </p:nvSpPr>
        <p:spPr>
          <a:xfrm>
            <a:off x="9895123" y="7577388"/>
            <a:ext cx="599700" cy="5996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4" y="7906"/>
                  <a:pt x="851" y="6592"/>
                </a:cubicBezTo>
                <a:cubicBezTo>
                  <a:pt x="1418" y="5277"/>
                  <a:pt x="2187" y="4133"/>
                  <a:pt x="3159" y="3161"/>
                </a:cubicBezTo>
                <a:cubicBezTo>
                  <a:pt x="4131" y="2188"/>
                  <a:pt x="5274" y="1418"/>
                  <a:pt x="6588" y="851"/>
                </a:cubicBezTo>
                <a:cubicBezTo>
                  <a:pt x="7902" y="284"/>
                  <a:pt x="9306" y="0"/>
                  <a:pt x="10800" y="0"/>
                </a:cubicBezTo>
                <a:cubicBezTo>
                  <a:pt x="12028" y="0"/>
                  <a:pt x="13190" y="190"/>
                  <a:pt x="14286" y="570"/>
                </a:cubicBezTo>
                <a:cubicBezTo>
                  <a:pt x="15382" y="950"/>
                  <a:pt x="16382" y="1480"/>
                  <a:pt x="17285" y="2160"/>
                </a:cubicBezTo>
                <a:lnTo>
                  <a:pt x="16422" y="3053"/>
                </a:lnTo>
                <a:cubicBezTo>
                  <a:pt x="15631" y="2465"/>
                  <a:pt x="14761" y="2010"/>
                  <a:pt x="13812" y="1686"/>
                </a:cubicBezTo>
                <a:cubicBezTo>
                  <a:pt x="12863" y="1362"/>
                  <a:pt x="11859" y="1200"/>
                  <a:pt x="10800" y="1200"/>
                </a:cubicBezTo>
                <a:cubicBezTo>
                  <a:pt x="8140" y="1200"/>
                  <a:pt x="5875" y="2135"/>
                  <a:pt x="4005" y="4005"/>
                </a:cubicBezTo>
                <a:cubicBezTo>
                  <a:pt x="2135" y="5875"/>
                  <a:pt x="1200" y="8140"/>
                  <a:pt x="1200" y="10800"/>
                </a:cubicBezTo>
                <a:cubicBezTo>
                  <a:pt x="1200" y="13460"/>
                  <a:pt x="2135" y="15725"/>
                  <a:pt x="4005" y="17595"/>
                </a:cubicBezTo>
                <a:cubicBezTo>
                  <a:pt x="5875" y="19465"/>
                  <a:pt x="8140" y="20400"/>
                  <a:pt x="10800" y="20400"/>
                </a:cubicBezTo>
                <a:cubicBezTo>
                  <a:pt x="13460" y="20400"/>
                  <a:pt x="15725" y="19465"/>
                  <a:pt x="17595" y="17595"/>
                </a:cubicBezTo>
                <a:cubicBezTo>
                  <a:pt x="19465" y="15725"/>
                  <a:pt x="20400" y="13460"/>
                  <a:pt x="20400" y="10800"/>
                </a:cubicBezTo>
                <a:cubicBezTo>
                  <a:pt x="20400" y="10317"/>
                  <a:pt x="20365" y="9843"/>
                  <a:pt x="20294" y="9379"/>
                </a:cubicBezTo>
                <a:cubicBezTo>
                  <a:pt x="20223" y="8914"/>
                  <a:pt x="20117" y="8463"/>
                  <a:pt x="19975" y="8024"/>
                </a:cubicBezTo>
                <a:lnTo>
                  <a:pt x="20933" y="7043"/>
                </a:lnTo>
                <a:cubicBezTo>
                  <a:pt x="21153" y="7637"/>
                  <a:pt x="21319" y="8246"/>
                  <a:pt x="21432" y="8871"/>
                </a:cubicBezTo>
                <a:cubicBezTo>
                  <a:pt x="21544" y="9496"/>
                  <a:pt x="21600" y="10139"/>
                  <a:pt x="21600" y="10800"/>
                </a:cubicBezTo>
                <a:cubicBezTo>
                  <a:pt x="21600" y="12294"/>
                  <a:pt x="21317" y="13698"/>
                  <a:pt x="20750" y="15012"/>
                </a:cubicBezTo>
                <a:cubicBezTo>
                  <a:pt x="20183" y="16326"/>
                  <a:pt x="19414" y="17469"/>
                  <a:pt x="18442" y="18441"/>
                </a:cubicBezTo>
                <a:cubicBezTo>
                  <a:pt x="17471" y="19413"/>
                  <a:pt x="16328" y="20183"/>
                  <a:pt x="15014" y="20749"/>
                </a:cubicBezTo>
                <a:cubicBezTo>
                  <a:pt x="13701" y="21317"/>
                  <a:pt x="12297" y="21600"/>
                  <a:pt x="10804" y="21600"/>
                </a:cubicBezTo>
                <a:close/>
                <a:moveTo>
                  <a:pt x="9074" y="15489"/>
                </a:moveTo>
                <a:lnTo>
                  <a:pt x="4805" y="11220"/>
                </a:lnTo>
                <a:lnTo>
                  <a:pt x="5654" y="10371"/>
                </a:lnTo>
                <a:lnTo>
                  <a:pt x="9074" y="13791"/>
                </a:lnTo>
                <a:lnTo>
                  <a:pt x="20751" y="2107"/>
                </a:lnTo>
                <a:lnTo>
                  <a:pt x="21600" y="2956"/>
                </a:lnTo>
                <a:lnTo>
                  <a:pt x="9074" y="15489"/>
                </a:lnTo>
                <a:close/>
              </a:path>
            </a:pathLst>
          </a:custGeom>
          <a:solidFill>
            <a:srgbClr val="FFEAA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78" name="Shape"/>
          <p:cNvSpPr/>
          <p:nvPr/>
        </p:nvSpPr>
        <p:spPr>
          <a:xfrm>
            <a:off x="10213566" y="4675082"/>
            <a:ext cx="881658" cy="931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780" y="17977"/>
                </a:moveTo>
                <a:lnTo>
                  <a:pt x="3780" y="8315"/>
                </a:lnTo>
                <a:lnTo>
                  <a:pt x="5056" y="8315"/>
                </a:lnTo>
                <a:lnTo>
                  <a:pt x="5056" y="17977"/>
                </a:lnTo>
                <a:lnTo>
                  <a:pt x="3780" y="17977"/>
                </a:lnTo>
                <a:close/>
                <a:moveTo>
                  <a:pt x="10162" y="17977"/>
                </a:moveTo>
                <a:lnTo>
                  <a:pt x="10162" y="8315"/>
                </a:lnTo>
                <a:lnTo>
                  <a:pt x="11438" y="8315"/>
                </a:lnTo>
                <a:lnTo>
                  <a:pt x="11438" y="17977"/>
                </a:lnTo>
                <a:lnTo>
                  <a:pt x="10162" y="17977"/>
                </a:lnTo>
                <a:close/>
                <a:moveTo>
                  <a:pt x="0" y="21600"/>
                </a:moveTo>
                <a:lnTo>
                  <a:pt x="0" y="20392"/>
                </a:lnTo>
                <a:lnTo>
                  <a:pt x="21600" y="20392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16544" y="17977"/>
                </a:moveTo>
                <a:lnTo>
                  <a:pt x="16544" y="8315"/>
                </a:lnTo>
                <a:lnTo>
                  <a:pt x="17820" y="8315"/>
                </a:lnTo>
                <a:lnTo>
                  <a:pt x="17820" y="17977"/>
                </a:lnTo>
                <a:lnTo>
                  <a:pt x="16544" y="17977"/>
                </a:lnTo>
                <a:close/>
                <a:moveTo>
                  <a:pt x="0" y="5899"/>
                </a:moveTo>
                <a:lnTo>
                  <a:pt x="0" y="4877"/>
                </a:lnTo>
                <a:lnTo>
                  <a:pt x="10800" y="0"/>
                </a:lnTo>
                <a:lnTo>
                  <a:pt x="21600" y="4877"/>
                </a:lnTo>
                <a:lnTo>
                  <a:pt x="21600" y="5899"/>
                </a:lnTo>
                <a:lnTo>
                  <a:pt x="0" y="5899"/>
                </a:lnTo>
                <a:close/>
                <a:moveTo>
                  <a:pt x="3373" y="4692"/>
                </a:moveTo>
                <a:lnTo>
                  <a:pt x="18227" y="4692"/>
                </a:lnTo>
                <a:lnTo>
                  <a:pt x="3373" y="4692"/>
                </a:lnTo>
                <a:close/>
                <a:moveTo>
                  <a:pt x="3373" y="4692"/>
                </a:moveTo>
                <a:lnTo>
                  <a:pt x="18227" y="4692"/>
                </a:lnTo>
                <a:lnTo>
                  <a:pt x="10800" y="1370"/>
                </a:lnTo>
                <a:lnTo>
                  <a:pt x="3373" y="4692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79" name="LEILÕES ONLINE"/>
          <p:cNvSpPr txBox="1"/>
          <p:nvPr/>
        </p:nvSpPr>
        <p:spPr>
          <a:xfrm>
            <a:off x="3997218" y="6835188"/>
            <a:ext cx="2722907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457200">
              <a:lnSpc>
                <a:spcPts val="4700"/>
              </a:lnSpc>
              <a:spcBef>
                <a:spcPts val="500"/>
              </a:spcBef>
              <a:defRPr sz="25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LEILÕES ONLINE</a:t>
            </a:r>
            <a:r>
              <a:rPr sz="1200" dirty="0"/>
              <a:t> </a:t>
            </a:r>
          </a:p>
        </p:txBody>
      </p:sp>
      <p:sp>
        <p:nvSpPr>
          <p:cNvPr id="680" name="LEILÕES…"/>
          <p:cNvSpPr txBox="1"/>
          <p:nvPr/>
        </p:nvSpPr>
        <p:spPr>
          <a:xfrm>
            <a:off x="17900523" y="6815051"/>
            <a:ext cx="2433358" cy="936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500"/>
              </a:spcBef>
              <a:defRPr sz="25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LEILÕES</a:t>
            </a:r>
          </a:p>
          <a:p>
            <a:pPr algn="ctr" defTabSz="457200">
              <a:lnSpc>
                <a:spcPct val="100000"/>
              </a:lnSpc>
              <a:spcBef>
                <a:spcPts val="500"/>
              </a:spcBef>
              <a:defRPr sz="25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SIMULTÂNEOS</a:t>
            </a:r>
            <a:r>
              <a:rPr sz="1200" dirty="0"/>
              <a:t> </a:t>
            </a:r>
          </a:p>
        </p:txBody>
      </p:sp>
      <p:sp>
        <p:nvSpPr>
          <p:cNvPr id="681" name="Shape"/>
          <p:cNvSpPr/>
          <p:nvPr/>
        </p:nvSpPr>
        <p:spPr>
          <a:xfrm>
            <a:off x="4917843" y="6030413"/>
            <a:ext cx="881658" cy="6850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19286"/>
                </a:lnTo>
                <a:lnTo>
                  <a:pt x="2397" y="19286"/>
                </a:lnTo>
                <a:lnTo>
                  <a:pt x="2397" y="2492"/>
                </a:lnTo>
                <a:cubicBezTo>
                  <a:pt x="2397" y="1807"/>
                  <a:pt x="2587" y="1220"/>
                  <a:pt x="2966" y="732"/>
                </a:cubicBezTo>
                <a:cubicBezTo>
                  <a:pt x="3345" y="244"/>
                  <a:pt x="3801" y="0"/>
                  <a:pt x="4334" y="0"/>
                </a:cubicBezTo>
                <a:lnTo>
                  <a:pt x="20378" y="0"/>
                </a:lnTo>
                <a:lnTo>
                  <a:pt x="20378" y="1543"/>
                </a:lnTo>
                <a:lnTo>
                  <a:pt x="4334" y="1543"/>
                </a:lnTo>
                <a:cubicBezTo>
                  <a:pt x="4119" y="1543"/>
                  <a:pt x="3942" y="1632"/>
                  <a:pt x="3804" y="1810"/>
                </a:cubicBezTo>
                <a:cubicBezTo>
                  <a:pt x="3665" y="1988"/>
                  <a:pt x="3596" y="2215"/>
                  <a:pt x="3596" y="2492"/>
                </a:cubicBezTo>
                <a:lnTo>
                  <a:pt x="3596" y="19286"/>
                </a:lnTo>
                <a:lnTo>
                  <a:pt x="10166" y="19286"/>
                </a:lnTo>
                <a:lnTo>
                  <a:pt x="10166" y="21600"/>
                </a:lnTo>
                <a:lnTo>
                  <a:pt x="0" y="21600"/>
                </a:lnTo>
                <a:close/>
                <a:moveTo>
                  <a:pt x="14454" y="21600"/>
                </a:moveTo>
                <a:cubicBezTo>
                  <a:pt x="14179" y="21600"/>
                  <a:pt x="13950" y="21481"/>
                  <a:pt x="13764" y="21242"/>
                </a:cubicBezTo>
                <a:cubicBezTo>
                  <a:pt x="13578" y="21003"/>
                  <a:pt x="13486" y="20707"/>
                  <a:pt x="13486" y="20354"/>
                </a:cubicBezTo>
                <a:lnTo>
                  <a:pt x="13486" y="6468"/>
                </a:lnTo>
                <a:cubicBezTo>
                  <a:pt x="13486" y="6115"/>
                  <a:pt x="13578" y="5819"/>
                  <a:pt x="13764" y="5580"/>
                </a:cubicBezTo>
                <a:cubicBezTo>
                  <a:pt x="13950" y="5341"/>
                  <a:pt x="14179" y="5222"/>
                  <a:pt x="14454" y="5222"/>
                </a:cubicBezTo>
                <a:lnTo>
                  <a:pt x="20632" y="5222"/>
                </a:lnTo>
                <a:cubicBezTo>
                  <a:pt x="20906" y="5222"/>
                  <a:pt x="21136" y="5341"/>
                  <a:pt x="21322" y="5580"/>
                </a:cubicBezTo>
                <a:cubicBezTo>
                  <a:pt x="21507" y="5819"/>
                  <a:pt x="21600" y="6115"/>
                  <a:pt x="21600" y="6468"/>
                </a:cubicBezTo>
                <a:lnTo>
                  <a:pt x="21600" y="20354"/>
                </a:lnTo>
                <a:cubicBezTo>
                  <a:pt x="21600" y="20707"/>
                  <a:pt x="21507" y="21003"/>
                  <a:pt x="21322" y="21242"/>
                </a:cubicBezTo>
                <a:cubicBezTo>
                  <a:pt x="21136" y="21481"/>
                  <a:pt x="20906" y="21600"/>
                  <a:pt x="20632" y="21600"/>
                </a:cubicBezTo>
                <a:lnTo>
                  <a:pt x="14454" y="21600"/>
                </a:lnTo>
                <a:close/>
                <a:moveTo>
                  <a:pt x="14684" y="19286"/>
                </a:moveTo>
                <a:lnTo>
                  <a:pt x="20401" y="19286"/>
                </a:lnTo>
                <a:lnTo>
                  <a:pt x="20401" y="6765"/>
                </a:lnTo>
                <a:lnTo>
                  <a:pt x="14684" y="6765"/>
                </a:lnTo>
                <a:lnTo>
                  <a:pt x="14684" y="19286"/>
                </a:lnTo>
                <a:close/>
                <a:moveTo>
                  <a:pt x="14684" y="19286"/>
                </a:moveTo>
                <a:lnTo>
                  <a:pt x="20401" y="19286"/>
                </a:lnTo>
                <a:lnTo>
                  <a:pt x="14684" y="19286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684" name="Group"/>
          <p:cNvGrpSpPr/>
          <p:nvPr/>
        </p:nvGrpSpPr>
        <p:grpSpPr>
          <a:xfrm>
            <a:off x="18546015" y="5866003"/>
            <a:ext cx="1142374" cy="837455"/>
            <a:chOff x="0" y="0"/>
            <a:chExt cx="1142373" cy="837454"/>
          </a:xfrm>
        </p:grpSpPr>
        <p:sp>
          <p:nvSpPr>
            <p:cNvPr id="682" name="Shape"/>
            <p:cNvSpPr/>
            <p:nvPr/>
          </p:nvSpPr>
          <p:spPr>
            <a:xfrm>
              <a:off x="0" y="0"/>
              <a:ext cx="1142374" cy="837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20160"/>
                  </a:lnTo>
                  <a:lnTo>
                    <a:pt x="21600" y="2016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3005" y="18720"/>
                  </a:moveTo>
                  <a:cubicBezTo>
                    <a:pt x="2519" y="18720"/>
                    <a:pt x="2113" y="18498"/>
                    <a:pt x="1787" y="18054"/>
                  </a:cubicBezTo>
                  <a:cubicBezTo>
                    <a:pt x="1462" y="17610"/>
                    <a:pt x="1299" y="17057"/>
                    <a:pt x="1299" y="16394"/>
                  </a:cubicBezTo>
                  <a:lnTo>
                    <a:pt x="1299" y="2326"/>
                  </a:lnTo>
                  <a:cubicBezTo>
                    <a:pt x="1299" y="1663"/>
                    <a:pt x="1462" y="1110"/>
                    <a:pt x="1787" y="666"/>
                  </a:cubicBezTo>
                  <a:cubicBezTo>
                    <a:pt x="2113" y="222"/>
                    <a:pt x="2519" y="0"/>
                    <a:pt x="3005" y="0"/>
                  </a:cubicBezTo>
                  <a:lnTo>
                    <a:pt x="18595" y="0"/>
                  </a:lnTo>
                  <a:cubicBezTo>
                    <a:pt x="19081" y="0"/>
                    <a:pt x="19487" y="222"/>
                    <a:pt x="19813" y="666"/>
                  </a:cubicBezTo>
                  <a:cubicBezTo>
                    <a:pt x="20138" y="1110"/>
                    <a:pt x="20301" y="1663"/>
                    <a:pt x="20301" y="2326"/>
                  </a:cubicBezTo>
                  <a:lnTo>
                    <a:pt x="20301" y="16394"/>
                  </a:lnTo>
                  <a:cubicBezTo>
                    <a:pt x="20301" y="17057"/>
                    <a:pt x="20138" y="17610"/>
                    <a:pt x="19813" y="18054"/>
                  </a:cubicBezTo>
                  <a:cubicBezTo>
                    <a:pt x="19487" y="18498"/>
                    <a:pt x="19081" y="18720"/>
                    <a:pt x="18595" y="18720"/>
                  </a:cubicBezTo>
                  <a:lnTo>
                    <a:pt x="3005" y="18720"/>
                  </a:lnTo>
                  <a:close/>
                  <a:moveTo>
                    <a:pt x="3005" y="17280"/>
                  </a:moveTo>
                  <a:lnTo>
                    <a:pt x="18595" y="17280"/>
                  </a:lnTo>
                  <a:cubicBezTo>
                    <a:pt x="18758" y="17280"/>
                    <a:pt x="18907" y="17188"/>
                    <a:pt x="19042" y="17003"/>
                  </a:cubicBezTo>
                  <a:cubicBezTo>
                    <a:pt x="19177" y="16818"/>
                    <a:pt x="19245" y="16615"/>
                    <a:pt x="19245" y="16394"/>
                  </a:cubicBezTo>
                  <a:lnTo>
                    <a:pt x="19245" y="2326"/>
                  </a:lnTo>
                  <a:cubicBezTo>
                    <a:pt x="19245" y="2105"/>
                    <a:pt x="19177" y="1902"/>
                    <a:pt x="19042" y="1717"/>
                  </a:cubicBezTo>
                  <a:cubicBezTo>
                    <a:pt x="18907" y="1532"/>
                    <a:pt x="18758" y="1440"/>
                    <a:pt x="18595" y="1440"/>
                  </a:cubicBezTo>
                  <a:lnTo>
                    <a:pt x="3005" y="1440"/>
                  </a:lnTo>
                  <a:cubicBezTo>
                    <a:pt x="2842" y="1440"/>
                    <a:pt x="2693" y="1532"/>
                    <a:pt x="2558" y="1717"/>
                  </a:cubicBezTo>
                  <a:cubicBezTo>
                    <a:pt x="2423" y="1902"/>
                    <a:pt x="2355" y="2105"/>
                    <a:pt x="2355" y="2326"/>
                  </a:cubicBezTo>
                  <a:lnTo>
                    <a:pt x="2355" y="16394"/>
                  </a:lnTo>
                  <a:cubicBezTo>
                    <a:pt x="2355" y="16615"/>
                    <a:pt x="2423" y="16818"/>
                    <a:pt x="2558" y="17003"/>
                  </a:cubicBezTo>
                  <a:cubicBezTo>
                    <a:pt x="2693" y="17188"/>
                    <a:pt x="2842" y="17280"/>
                    <a:pt x="3005" y="17280"/>
                  </a:cubicBezTo>
                  <a:close/>
                  <a:moveTo>
                    <a:pt x="2355" y="17280"/>
                  </a:moveTo>
                  <a:lnTo>
                    <a:pt x="2355" y="1440"/>
                  </a:lnTo>
                  <a:lnTo>
                    <a:pt x="2355" y="1728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683" name="Shape"/>
            <p:cNvSpPr/>
            <p:nvPr/>
          </p:nvSpPr>
          <p:spPr>
            <a:xfrm>
              <a:off x="284943" y="111365"/>
              <a:ext cx="572488" cy="488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19" y="10971"/>
                  </a:moveTo>
                  <a:close/>
                  <a:moveTo>
                    <a:pt x="0" y="21600"/>
                  </a:moveTo>
                  <a:lnTo>
                    <a:pt x="0" y="7235"/>
                  </a:lnTo>
                  <a:lnTo>
                    <a:pt x="8173" y="0"/>
                  </a:lnTo>
                  <a:lnTo>
                    <a:pt x="12832" y="4120"/>
                  </a:lnTo>
                  <a:cubicBezTo>
                    <a:pt x="12615" y="4206"/>
                    <a:pt x="12412" y="4306"/>
                    <a:pt x="12224" y="4421"/>
                  </a:cubicBezTo>
                  <a:cubicBezTo>
                    <a:pt x="12035" y="4536"/>
                    <a:pt x="11851" y="4674"/>
                    <a:pt x="11671" y="4836"/>
                  </a:cubicBezTo>
                  <a:lnTo>
                    <a:pt x="8173" y="1710"/>
                  </a:lnTo>
                  <a:lnTo>
                    <a:pt x="1168" y="7919"/>
                  </a:lnTo>
                  <a:lnTo>
                    <a:pt x="1168" y="20232"/>
                  </a:lnTo>
                  <a:lnTo>
                    <a:pt x="5973" y="20232"/>
                  </a:lnTo>
                  <a:lnTo>
                    <a:pt x="5973" y="21600"/>
                  </a:lnTo>
                  <a:lnTo>
                    <a:pt x="0" y="21600"/>
                  </a:lnTo>
                  <a:close/>
                  <a:moveTo>
                    <a:pt x="8757" y="21600"/>
                  </a:moveTo>
                  <a:lnTo>
                    <a:pt x="8757" y="19784"/>
                  </a:lnTo>
                  <a:cubicBezTo>
                    <a:pt x="8757" y="19449"/>
                    <a:pt x="8836" y="19141"/>
                    <a:pt x="8996" y="18860"/>
                  </a:cubicBezTo>
                  <a:cubicBezTo>
                    <a:pt x="9155" y="18578"/>
                    <a:pt x="9358" y="18347"/>
                    <a:pt x="9603" y="18167"/>
                  </a:cubicBezTo>
                  <a:cubicBezTo>
                    <a:pt x="10453" y="17569"/>
                    <a:pt x="11347" y="17123"/>
                    <a:pt x="12285" y="16830"/>
                  </a:cubicBezTo>
                  <a:cubicBezTo>
                    <a:pt x="13223" y="16537"/>
                    <a:pt x="14187" y="16391"/>
                    <a:pt x="15178" y="16391"/>
                  </a:cubicBezTo>
                  <a:cubicBezTo>
                    <a:pt x="16169" y="16391"/>
                    <a:pt x="17134" y="16537"/>
                    <a:pt x="18071" y="16830"/>
                  </a:cubicBezTo>
                  <a:cubicBezTo>
                    <a:pt x="19009" y="17123"/>
                    <a:pt x="19903" y="17569"/>
                    <a:pt x="20754" y="18167"/>
                  </a:cubicBezTo>
                  <a:cubicBezTo>
                    <a:pt x="20999" y="18347"/>
                    <a:pt x="21201" y="18578"/>
                    <a:pt x="21361" y="18860"/>
                  </a:cubicBezTo>
                  <a:cubicBezTo>
                    <a:pt x="21520" y="19141"/>
                    <a:pt x="21600" y="19449"/>
                    <a:pt x="21600" y="19784"/>
                  </a:cubicBezTo>
                  <a:lnTo>
                    <a:pt x="21600" y="21600"/>
                  </a:lnTo>
                  <a:lnTo>
                    <a:pt x="8757" y="21600"/>
                  </a:lnTo>
                  <a:close/>
                  <a:moveTo>
                    <a:pt x="9965" y="20232"/>
                  </a:moveTo>
                  <a:lnTo>
                    <a:pt x="20392" y="20232"/>
                  </a:lnTo>
                  <a:lnTo>
                    <a:pt x="20392" y="19495"/>
                  </a:lnTo>
                  <a:cubicBezTo>
                    <a:pt x="19591" y="18952"/>
                    <a:pt x="18755" y="18526"/>
                    <a:pt x="17884" y="18219"/>
                  </a:cubicBezTo>
                  <a:cubicBezTo>
                    <a:pt x="17013" y="17912"/>
                    <a:pt x="16111" y="17759"/>
                    <a:pt x="15178" y="17759"/>
                  </a:cubicBezTo>
                  <a:cubicBezTo>
                    <a:pt x="14246" y="17759"/>
                    <a:pt x="13344" y="17912"/>
                    <a:pt x="12473" y="18219"/>
                  </a:cubicBezTo>
                  <a:cubicBezTo>
                    <a:pt x="11602" y="18526"/>
                    <a:pt x="10766" y="18952"/>
                    <a:pt x="9965" y="19495"/>
                  </a:cubicBezTo>
                  <a:lnTo>
                    <a:pt x="9965" y="20232"/>
                  </a:lnTo>
                  <a:close/>
                  <a:moveTo>
                    <a:pt x="15181" y="13523"/>
                  </a:moveTo>
                  <a:cubicBezTo>
                    <a:pt x="14371" y="13523"/>
                    <a:pt x="13681" y="13191"/>
                    <a:pt x="13113" y="12526"/>
                  </a:cubicBezTo>
                  <a:cubicBezTo>
                    <a:pt x="12544" y="11862"/>
                    <a:pt x="12259" y="11055"/>
                    <a:pt x="12259" y="10106"/>
                  </a:cubicBezTo>
                  <a:cubicBezTo>
                    <a:pt x="12259" y="9157"/>
                    <a:pt x="12543" y="8349"/>
                    <a:pt x="13110" y="7682"/>
                  </a:cubicBezTo>
                  <a:cubicBezTo>
                    <a:pt x="13677" y="7016"/>
                    <a:pt x="14366" y="6683"/>
                    <a:pt x="15176" y="6683"/>
                  </a:cubicBezTo>
                  <a:cubicBezTo>
                    <a:pt x="15986" y="6683"/>
                    <a:pt x="16675" y="7015"/>
                    <a:pt x="17244" y="7679"/>
                  </a:cubicBezTo>
                  <a:cubicBezTo>
                    <a:pt x="17813" y="8344"/>
                    <a:pt x="18097" y="9151"/>
                    <a:pt x="18097" y="10100"/>
                  </a:cubicBezTo>
                  <a:cubicBezTo>
                    <a:pt x="18097" y="11049"/>
                    <a:pt x="17814" y="11857"/>
                    <a:pt x="17247" y="12523"/>
                  </a:cubicBezTo>
                  <a:cubicBezTo>
                    <a:pt x="16680" y="13190"/>
                    <a:pt x="15991" y="13523"/>
                    <a:pt x="15181" y="13523"/>
                  </a:cubicBezTo>
                  <a:close/>
                  <a:moveTo>
                    <a:pt x="15178" y="12155"/>
                  </a:moveTo>
                  <a:cubicBezTo>
                    <a:pt x="15659" y="12155"/>
                    <a:pt x="16071" y="11954"/>
                    <a:pt x="16414" y="11551"/>
                  </a:cubicBezTo>
                  <a:cubicBezTo>
                    <a:pt x="16758" y="11149"/>
                    <a:pt x="16930" y="10666"/>
                    <a:pt x="16930" y="10103"/>
                  </a:cubicBezTo>
                  <a:cubicBezTo>
                    <a:pt x="16930" y="9540"/>
                    <a:pt x="16758" y="9057"/>
                    <a:pt x="16414" y="8654"/>
                  </a:cubicBezTo>
                  <a:cubicBezTo>
                    <a:pt x="16071" y="8252"/>
                    <a:pt x="15659" y="8051"/>
                    <a:pt x="15178" y="8051"/>
                  </a:cubicBezTo>
                  <a:cubicBezTo>
                    <a:pt x="14698" y="8051"/>
                    <a:pt x="14286" y="8252"/>
                    <a:pt x="13942" y="8654"/>
                  </a:cubicBezTo>
                  <a:cubicBezTo>
                    <a:pt x="13599" y="9057"/>
                    <a:pt x="13427" y="9540"/>
                    <a:pt x="13427" y="10103"/>
                  </a:cubicBezTo>
                  <a:cubicBezTo>
                    <a:pt x="13427" y="10666"/>
                    <a:pt x="13599" y="11149"/>
                    <a:pt x="13942" y="11551"/>
                  </a:cubicBezTo>
                  <a:cubicBezTo>
                    <a:pt x="14286" y="11954"/>
                    <a:pt x="14698" y="12155"/>
                    <a:pt x="15178" y="1215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Rectangle"/>
          <p:cNvSpPr/>
          <p:nvPr/>
        </p:nvSpPr>
        <p:spPr>
          <a:xfrm>
            <a:off x="23486107" y="0"/>
            <a:ext cx="897893" cy="13716000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687" name="Rectangle"/>
          <p:cNvSpPr/>
          <p:nvPr/>
        </p:nvSpPr>
        <p:spPr>
          <a:xfrm>
            <a:off x="23486107" y="12018348"/>
            <a:ext cx="897893" cy="1697652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688" name="26"/>
          <p:cNvSpPr txBox="1"/>
          <p:nvPr/>
        </p:nvSpPr>
        <p:spPr>
          <a:xfrm>
            <a:off x="23682005" y="12600474"/>
            <a:ext cx="50609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26</a:t>
            </a:r>
          </a:p>
        </p:txBody>
      </p:sp>
      <p:sp>
        <p:nvSpPr>
          <p:cNvPr id="689" name="VECCHI LEILÕES       2024"/>
          <p:cNvSpPr txBox="1"/>
          <p:nvPr/>
        </p:nvSpPr>
        <p:spPr>
          <a:xfrm rot="5400000">
            <a:off x="21554413" y="3773145"/>
            <a:ext cx="476128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spc="798">
                <a:solidFill>
                  <a:srgbClr val="FFEAA5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VECCHI LEILÕES       2024</a:t>
            </a:r>
          </a:p>
        </p:txBody>
      </p:sp>
      <p:sp>
        <p:nvSpPr>
          <p:cNvPr id="690" name="Shape"/>
          <p:cNvSpPr/>
          <p:nvPr/>
        </p:nvSpPr>
        <p:spPr>
          <a:xfrm>
            <a:off x="23682005" y="382904"/>
            <a:ext cx="506096" cy="506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146"/>
                </a:moveTo>
                <a:lnTo>
                  <a:pt x="15346" y="9600"/>
                </a:lnTo>
                <a:lnTo>
                  <a:pt x="14490" y="8774"/>
                </a:lnTo>
                <a:lnTo>
                  <a:pt x="10800" y="12464"/>
                </a:lnTo>
                <a:lnTo>
                  <a:pt x="7110" y="8774"/>
                </a:lnTo>
                <a:lnTo>
                  <a:pt x="6254" y="9600"/>
                </a:lnTo>
                <a:lnTo>
                  <a:pt x="10800" y="14146"/>
                </a:lnTo>
                <a:close/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3" y="7906"/>
                  <a:pt x="850" y="6592"/>
                </a:cubicBezTo>
                <a:cubicBezTo>
                  <a:pt x="1417" y="5277"/>
                  <a:pt x="2186" y="4133"/>
                  <a:pt x="3158" y="3161"/>
                </a:cubicBezTo>
                <a:cubicBezTo>
                  <a:pt x="4129" y="2188"/>
                  <a:pt x="5272" y="1418"/>
                  <a:pt x="6586" y="851"/>
                </a:cubicBezTo>
                <a:cubicBezTo>
                  <a:pt x="7899" y="284"/>
                  <a:pt x="9303" y="0"/>
                  <a:pt x="10796" y="0"/>
                </a:cubicBezTo>
                <a:cubicBezTo>
                  <a:pt x="12289" y="0"/>
                  <a:pt x="13694" y="283"/>
                  <a:pt x="15008" y="850"/>
                </a:cubicBezTo>
                <a:cubicBezTo>
                  <a:pt x="16323" y="1417"/>
                  <a:pt x="17467" y="2186"/>
                  <a:pt x="18439" y="3158"/>
                </a:cubicBezTo>
                <a:cubicBezTo>
                  <a:pt x="19412" y="4129"/>
                  <a:pt x="20182" y="5272"/>
                  <a:pt x="20749" y="6586"/>
                </a:cubicBezTo>
                <a:cubicBezTo>
                  <a:pt x="21316" y="7899"/>
                  <a:pt x="21600" y="9303"/>
                  <a:pt x="21600" y="10796"/>
                </a:cubicBezTo>
                <a:cubicBezTo>
                  <a:pt x="21600" y="12289"/>
                  <a:pt x="21317" y="13694"/>
                  <a:pt x="20750" y="15008"/>
                </a:cubicBezTo>
                <a:cubicBezTo>
                  <a:pt x="20183" y="16323"/>
                  <a:pt x="19414" y="17467"/>
                  <a:pt x="18442" y="18439"/>
                </a:cubicBezTo>
                <a:cubicBezTo>
                  <a:pt x="17471" y="19412"/>
                  <a:pt x="16328" y="20182"/>
                  <a:pt x="15014" y="20749"/>
                </a:cubicBezTo>
                <a:cubicBezTo>
                  <a:pt x="13701" y="21316"/>
                  <a:pt x="12297" y="21600"/>
                  <a:pt x="10804" y="21600"/>
                </a:cubicBezTo>
                <a:close/>
                <a:moveTo>
                  <a:pt x="10800" y="20400"/>
                </a:moveTo>
                <a:cubicBezTo>
                  <a:pt x="13480" y="20400"/>
                  <a:pt x="15750" y="19470"/>
                  <a:pt x="17610" y="17610"/>
                </a:cubicBezTo>
                <a:cubicBezTo>
                  <a:pt x="19470" y="15750"/>
                  <a:pt x="20400" y="13480"/>
                  <a:pt x="20400" y="10800"/>
                </a:cubicBezTo>
                <a:cubicBezTo>
                  <a:pt x="20400" y="8120"/>
                  <a:pt x="19470" y="5850"/>
                  <a:pt x="17610" y="3990"/>
                </a:cubicBezTo>
                <a:cubicBezTo>
                  <a:pt x="15750" y="2130"/>
                  <a:pt x="13480" y="1200"/>
                  <a:pt x="10800" y="1200"/>
                </a:cubicBezTo>
                <a:cubicBezTo>
                  <a:pt x="8120" y="1200"/>
                  <a:pt x="5850" y="2130"/>
                  <a:pt x="3990" y="3990"/>
                </a:cubicBezTo>
                <a:cubicBezTo>
                  <a:pt x="2130" y="5850"/>
                  <a:pt x="1200" y="8120"/>
                  <a:pt x="1200" y="10800"/>
                </a:cubicBezTo>
                <a:cubicBezTo>
                  <a:pt x="1200" y="13480"/>
                  <a:pt x="2130" y="15750"/>
                  <a:pt x="3990" y="17610"/>
                </a:cubicBezTo>
                <a:cubicBezTo>
                  <a:pt x="5850" y="19470"/>
                  <a:pt x="8120" y="20400"/>
                  <a:pt x="10800" y="20400"/>
                </a:cubicBez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691" name="imagem-colada.pdf" descr="imagem-colada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12568724"/>
            <a:ext cx="2824291" cy="596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92" name="13.jpg" descr="13.jpg"/>
          <p:cNvPicPr>
            <a:picLocks noChangeAspect="1"/>
          </p:cNvPicPr>
          <p:nvPr/>
        </p:nvPicPr>
        <p:blipFill>
          <a:blip r:embed="rId3"/>
          <a:srcRect l="19893" t="4865" r="19896" b="4866"/>
          <a:stretch>
            <a:fillRect/>
          </a:stretch>
        </p:blipFill>
        <p:spPr>
          <a:xfrm>
            <a:off x="7828161" y="2494260"/>
            <a:ext cx="8727678" cy="8727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2" y="3016"/>
                </a:cubicBezTo>
                <a:cubicBezTo>
                  <a:pt x="-961" y="7037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7"/>
                  <a:pt x="16796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93" name="Circle"/>
          <p:cNvSpPr/>
          <p:nvPr/>
        </p:nvSpPr>
        <p:spPr>
          <a:xfrm>
            <a:off x="8911198" y="3577198"/>
            <a:ext cx="6561604" cy="6561604"/>
          </a:xfrm>
          <a:prstGeom prst="ellipse">
            <a:avLst/>
          </a:prstGeom>
          <a:solidFill>
            <a:srgbClr val="BB9D6C">
              <a:alpha val="8963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94" name="Circle"/>
          <p:cNvSpPr/>
          <p:nvPr/>
        </p:nvSpPr>
        <p:spPr>
          <a:xfrm>
            <a:off x="3459255" y="4958583"/>
            <a:ext cx="3798833" cy="3798833"/>
          </a:xfrm>
          <a:prstGeom prst="ellipse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95" name="Circle"/>
          <p:cNvSpPr/>
          <p:nvPr/>
        </p:nvSpPr>
        <p:spPr>
          <a:xfrm>
            <a:off x="17125912" y="4958583"/>
            <a:ext cx="3798833" cy="3798833"/>
          </a:xfrm>
          <a:prstGeom prst="ellipse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96" name="LEILÕES…"/>
          <p:cNvSpPr txBox="1"/>
          <p:nvPr/>
        </p:nvSpPr>
        <p:spPr>
          <a:xfrm>
            <a:off x="11873279" y="4542900"/>
            <a:ext cx="1917955" cy="1285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500"/>
              </a:spcBef>
              <a:defRPr sz="3600">
                <a:solidFill>
                  <a:srgbClr val="FFEAA5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LEILÕES</a:t>
            </a:r>
          </a:p>
          <a:p>
            <a:pPr defTabSz="457200">
              <a:lnSpc>
                <a:spcPct val="100000"/>
              </a:lnSpc>
              <a:spcBef>
                <a:spcPts val="500"/>
              </a:spcBef>
              <a:defRPr sz="3600">
                <a:solidFill>
                  <a:srgbClr val="FFEAA5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ONLINE</a:t>
            </a:r>
            <a:r>
              <a:rPr sz="1200" dirty="0"/>
              <a:t> </a:t>
            </a:r>
          </a:p>
        </p:txBody>
      </p:sp>
      <p:sp>
        <p:nvSpPr>
          <p:cNvPr id="697" name="Realizados através da nossa…"/>
          <p:cNvSpPr txBox="1"/>
          <p:nvPr/>
        </p:nvSpPr>
        <p:spPr>
          <a:xfrm>
            <a:off x="11197142" y="6138658"/>
            <a:ext cx="2846933" cy="2793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 err="1"/>
              <a:t>Realizados</a:t>
            </a:r>
            <a:r>
              <a:rPr dirty="0"/>
              <a:t> </a:t>
            </a:r>
            <a:r>
              <a:rPr dirty="0" err="1"/>
              <a:t>através</a:t>
            </a:r>
            <a:r>
              <a:rPr dirty="0"/>
              <a:t> </a:t>
            </a:r>
            <a:endParaRPr lang="pt-BR" dirty="0"/>
          </a:p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da </a:t>
            </a:r>
            <a:r>
              <a:rPr dirty="0" err="1"/>
              <a:t>nossa</a:t>
            </a:r>
            <a:r>
              <a:rPr lang="pt-BR" dirty="0"/>
              <a:t> </a:t>
            </a:r>
            <a:r>
              <a:rPr dirty="0" err="1"/>
              <a:t>plataforma</a:t>
            </a:r>
            <a:r>
              <a:rPr dirty="0"/>
              <a:t>.</a:t>
            </a:r>
          </a:p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 dirty="0"/>
          </a:p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 err="1"/>
              <a:t>Disponibilizamos</a:t>
            </a:r>
            <a:r>
              <a:rPr dirty="0"/>
              <a:t> o </a:t>
            </a:r>
            <a:r>
              <a:rPr dirty="0" err="1"/>
              <a:t>envio</a:t>
            </a:r>
            <a:endParaRPr dirty="0"/>
          </a:p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de lances com </a:t>
            </a:r>
            <a:r>
              <a:rPr dirty="0" err="1"/>
              <a:t>vários</a:t>
            </a:r>
            <a:r>
              <a:rPr dirty="0"/>
              <a:t> </a:t>
            </a:r>
            <a:br>
              <a:rPr lang="pt-BR" dirty="0"/>
            </a:br>
            <a:r>
              <a:rPr dirty="0" err="1"/>
              <a:t>dias</a:t>
            </a:r>
            <a:r>
              <a:rPr dirty="0"/>
              <a:t> de</a:t>
            </a:r>
            <a:r>
              <a:rPr lang="pt-BR" dirty="0"/>
              <a:t> </a:t>
            </a:r>
            <a:r>
              <a:rPr dirty="0" err="1"/>
              <a:t>antecedência</a:t>
            </a:r>
            <a:endParaRPr dirty="0"/>
          </a:p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 err="1"/>
              <a:t>aos</a:t>
            </a:r>
            <a:r>
              <a:rPr dirty="0"/>
              <a:t> </a:t>
            </a:r>
            <a:r>
              <a:rPr dirty="0" err="1"/>
              <a:t>participantes</a:t>
            </a:r>
            <a:r>
              <a:rPr dirty="0"/>
              <a:t>. </a:t>
            </a:r>
          </a:p>
        </p:txBody>
      </p:sp>
      <p:sp>
        <p:nvSpPr>
          <p:cNvPr id="698" name="Shape"/>
          <p:cNvSpPr/>
          <p:nvPr/>
        </p:nvSpPr>
        <p:spPr>
          <a:xfrm>
            <a:off x="10397364" y="6238959"/>
            <a:ext cx="599700" cy="5996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4" y="7906"/>
                  <a:pt x="851" y="6592"/>
                </a:cubicBezTo>
                <a:cubicBezTo>
                  <a:pt x="1418" y="5277"/>
                  <a:pt x="2187" y="4133"/>
                  <a:pt x="3159" y="3161"/>
                </a:cubicBezTo>
                <a:cubicBezTo>
                  <a:pt x="4131" y="2188"/>
                  <a:pt x="5274" y="1418"/>
                  <a:pt x="6588" y="851"/>
                </a:cubicBezTo>
                <a:cubicBezTo>
                  <a:pt x="7902" y="284"/>
                  <a:pt x="9306" y="0"/>
                  <a:pt x="10800" y="0"/>
                </a:cubicBezTo>
                <a:cubicBezTo>
                  <a:pt x="12028" y="0"/>
                  <a:pt x="13190" y="190"/>
                  <a:pt x="14286" y="570"/>
                </a:cubicBezTo>
                <a:cubicBezTo>
                  <a:pt x="15382" y="950"/>
                  <a:pt x="16382" y="1480"/>
                  <a:pt x="17285" y="2160"/>
                </a:cubicBezTo>
                <a:lnTo>
                  <a:pt x="16422" y="3053"/>
                </a:lnTo>
                <a:cubicBezTo>
                  <a:pt x="15631" y="2465"/>
                  <a:pt x="14761" y="2010"/>
                  <a:pt x="13812" y="1686"/>
                </a:cubicBezTo>
                <a:cubicBezTo>
                  <a:pt x="12863" y="1362"/>
                  <a:pt x="11859" y="1200"/>
                  <a:pt x="10800" y="1200"/>
                </a:cubicBezTo>
                <a:cubicBezTo>
                  <a:pt x="8140" y="1200"/>
                  <a:pt x="5875" y="2135"/>
                  <a:pt x="4005" y="4005"/>
                </a:cubicBezTo>
                <a:cubicBezTo>
                  <a:pt x="2135" y="5875"/>
                  <a:pt x="1200" y="8140"/>
                  <a:pt x="1200" y="10800"/>
                </a:cubicBezTo>
                <a:cubicBezTo>
                  <a:pt x="1200" y="13460"/>
                  <a:pt x="2135" y="15725"/>
                  <a:pt x="4005" y="17595"/>
                </a:cubicBezTo>
                <a:cubicBezTo>
                  <a:pt x="5875" y="19465"/>
                  <a:pt x="8140" y="20400"/>
                  <a:pt x="10800" y="20400"/>
                </a:cubicBezTo>
                <a:cubicBezTo>
                  <a:pt x="13460" y="20400"/>
                  <a:pt x="15725" y="19465"/>
                  <a:pt x="17595" y="17595"/>
                </a:cubicBezTo>
                <a:cubicBezTo>
                  <a:pt x="19465" y="15725"/>
                  <a:pt x="20400" y="13460"/>
                  <a:pt x="20400" y="10800"/>
                </a:cubicBezTo>
                <a:cubicBezTo>
                  <a:pt x="20400" y="10317"/>
                  <a:pt x="20365" y="9843"/>
                  <a:pt x="20294" y="9379"/>
                </a:cubicBezTo>
                <a:cubicBezTo>
                  <a:pt x="20223" y="8914"/>
                  <a:pt x="20117" y="8463"/>
                  <a:pt x="19975" y="8024"/>
                </a:cubicBezTo>
                <a:lnTo>
                  <a:pt x="20933" y="7043"/>
                </a:lnTo>
                <a:cubicBezTo>
                  <a:pt x="21153" y="7637"/>
                  <a:pt x="21319" y="8246"/>
                  <a:pt x="21432" y="8871"/>
                </a:cubicBezTo>
                <a:cubicBezTo>
                  <a:pt x="21544" y="9496"/>
                  <a:pt x="21600" y="10139"/>
                  <a:pt x="21600" y="10800"/>
                </a:cubicBezTo>
                <a:cubicBezTo>
                  <a:pt x="21600" y="12294"/>
                  <a:pt x="21317" y="13698"/>
                  <a:pt x="20750" y="15012"/>
                </a:cubicBezTo>
                <a:cubicBezTo>
                  <a:pt x="20183" y="16326"/>
                  <a:pt x="19414" y="17469"/>
                  <a:pt x="18442" y="18441"/>
                </a:cubicBezTo>
                <a:cubicBezTo>
                  <a:pt x="17471" y="19413"/>
                  <a:pt x="16328" y="20183"/>
                  <a:pt x="15014" y="20749"/>
                </a:cubicBezTo>
                <a:cubicBezTo>
                  <a:pt x="13701" y="21317"/>
                  <a:pt x="12297" y="21600"/>
                  <a:pt x="10804" y="21600"/>
                </a:cubicBezTo>
                <a:close/>
                <a:moveTo>
                  <a:pt x="9074" y="15489"/>
                </a:moveTo>
                <a:lnTo>
                  <a:pt x="4805" y="11220"/>
                </a:lnTo>
                <a:lnTo>
                  <a:pt x="5654" y="10371"/>
                </a:lnTo>
                <a:lnTo>
                  <a:pt x="9074" y="13791"/>
                </a:lnTo>
                <a:lnTo>
                  <a:pt x="20751" y="2107"/>
                </a:lnTo>
                <a:lnTo>
                  <a:pt x="21600" y="2956"/>
                </a:lnTo>
                <a:lnTo>
                  <a:pt x="9074" y="15489"/>
                </a:lnTo>
                <a:close/>
              </a:path>
            </a:pathLst>
          </a:custGeom>
          <a:solidFill>
            <a:srgbClr val="FFEAA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99" name="Shape"/>
          <p:cNvSpPr/>
          <p:nvPr/>
        </p:nvSpPr>
        <p:spPr>
          <a:xfrm>
            <a:off x="10397364" y="7390425"/>
            <a:ext cx="599700" cy="5996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4" y="7906"/>
                  <a:pt x="851" y="6592"/>
                </a:cubicBezTo>
                <a:cubicBezTo>
                  <a:pt x="1418" y="5277"/>
                  <a:pt x="2187" y="4133"/>
                  <a:pt x="3159" y="3161"/>
                </a:cubicBezTo>
                <a:cubicBezTo>
                  <a:pt x="4131" y="2188"/>
                  <a:pt x="5274" y="1418"/>
                  <a:pt x="6588" y="851"/>
                </a:cubicBezTo>
                <a:cubicBezTo>
                  <a:pt x="7902" y="284"/>
                  <a:pt x="9306" y="0"/>
                  <a:pt x="10800" y="0"/>
                </a:cubicBezTo>
                <a:cubicBezTo>
                  <a:pt x="12028" y="0"/>
                  <a:pt x="13190" y="190"/>
                  <a:pt x="14286" y="570"/>
                </a:cubicBezTo>
                <a:cubicBezTo>
                  <a:pt x="15382" y="950"/>
                  <a:pt x="16382" y="1480"/>
                  <a:pt x="17285" y="2160"/>
                </a:cubicBezTo>
                <a:lnTo>
                  <a:pt x="16422" y="3053"/>
                </a:lnTo>
                <a:cubicBezTo>
                  <a:pt x="15631" y="2465"/>
                  <a:pt x="14761" y="2010"/>
                  <a:pt x="13812" y="1686"/>
                </a:cubicBezTo>
                <a:cubicBezTo>
                  <a:pt x="12863" y="1362"/>
                  <a:pt x="11859" y="1200"/>
                  <a:pt x="10800" y="1200"/>
                </a:cubicBezTo>
                <a:cubicBezTo>
                  <a:pt x="8140" y="1200"/>
                  <a:pt x="5875" y="2135"/>
                  <a:pt x="4005" y="4005"/>
                </a:cubicBezTo>
                <a:cubicBezTo>
                  <a:pt x="2135" y="5875"/>
                  <a:pt x="1200" y="8140"/>
                  <a:pt x="1200" y="10800"/>
                </a:cubicBezTo>
                <a:cubicBezTo>
                  <a:pt x="1200" y="13460"/>
                  <a:pt x="2135" y="15725"/>
                  <a:pt x="4005" y="17595"/>
                </a:cubicBezTo>
                <a:cubicBezTo>
                  <a:pt x="5875" y="19465"/>
                  <a:pt x="8140" y="20400"/>
                  <a:pt x="10800" y="20400"/>
                </a:cubicBezTo>
                <a:cubicBezTo>
                  <a:pt x="13460" y="20400"/>
                  <a:pt x="15725" y="19465"/>
                  <a:pt x="17595" y="17595"/>
                </a:cubicBezTo>
                <a:cubicBezTo>
                  <a:pt x="19465" y="15725"/>
                  <a:pt x="20400" y="13460"/>
                  <a:pt x="20400" y="10800"/>
                </a:cubicBezTo>
                <a:cubicBezTo>
                  <a:pt x="20400" y="10317"/>
                  <a:pt x="20365" y="9843"/>
                  <a:pt x="20294" y="9379"/>
                </a:cubicBezTo>
                <a:cubicBezTo>
                  <a:pt x="20223" y="8914"/>
                  <a:pt x="20117" y="8463"/>
                  <a:pt x="19975" y="8024"/>
                </a:cubicBezTo>
                <a:lnTo>
                  <a:pt x="20933" y="7043"/>
                </a:lnTo>
                <a:cubicBezTo>
                  <a:pt x="21153" y="7637"/>
                  <a:pt x="21319" y="8246"/>
                  <a:pt x="21432" y="8871"/>
                </a:cubicBezTo>
                <a:cubicBezTo>
                  <a:pt x="21544" y="9496"/>
                  <a:pt x="21600" y="10139"/>
                  <a:pt x="21600" y="10800"/>
                </a:cubicBezTo>
                <a:cubicBezTo>
                  <a:pt x="21600" y="12294"/>
                  <a:pt x="21317" y="13698"/>
                  <a:pt x="20750" y="15012"/>
                </a:cubicBezTo>
                <a:cubicBezTo>
                  <a:pt x="20183" y="16326"/>
                  <a:pt x="19414" y="17469"/>
                  <a:pt x="18442" y="18441"/>
                </a:cubicBezTo>
                <a:cubicBezTo>
                  <a:pt x="17471" y="19413"/>
                  <a:pt x="16328" y="20183"/>
                  <a:pt x="15014" y="20749"/>
                </a:cubicBezTo>
                <a:cubicBezTo>
                  <a:pt x="13701" y="21317"/>
                  <a:pt x="12297" y="21600"/>
                  <a:pt x="10804" y="21600"/>
                </a:cubicBezTo>
                <a:close/>
                <a:moveTo>
                  <a:pt x="9074" y="15489"/>
                </a:moveTo>
                <a:lnTo>
                  <a:pt x="4805" y="11220"/>
                </a:lnTo>
                <a:lnTo>
                  <a:pt x="5654" y="10371"/>
                </a:lnTo>
                <a:lnTo>
                  <a:pt x="9074" y="13791"/>
                </a:lnTo>
                <a:lnTo>
                  <a:pt x="20751" y="2107"/>
                </a:lnTo>
                <a:lnTo>
                  <a:pt x="21600" y="2956"/>
                </a:lnTo>
                <a:lnTo>
                  <a:pt x="9074" y="15489"/>
                </a:lnTo>
                <a:close/>
              </a:path>
            </a:pathLst>
          </a:custGeom>
          <a:solidFill>
            <a:srgbClr val="FFEAA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00" name="Shape"/>
          <p:cNvSpPr/>
          <p:nvPr/>
        </p:nvSpPr>
        <p:spPr>
          <a:xfrm>
            <a:off x="18670502" y="5733846"/>
            <a:ext cx="881658" cy="931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780" y="17977"/>
                </a:moveTo>
                <a:lnTo>
                  <a:pt x="3780" y="8315"/>
                </a:lnTo>
                <a:lnTo>
                  <a:pt x="5056" y="8315"/>
                </a:lnTo>
                <a:lnTo>
                  <a:pt x="5056" y="17977"/>
                </a:lnTo>
                <a:lnTo>
                  <a:pt x="3780" y="17977"/>
                </a:lnTo>
                <a:close/>
                <a:moveTo>
                  <a:pt x="10162" y="17977"/>
                </a:moveTo>
                <a:lnTo>
                  <a:pt x="10162" y="8315"/>
                </a:lnTo>
                <a:lnTo>
                  <a:pt x="11438" y="8315"/>
                </a:lnTo>
                <a:lnTo>
                  <a:pt x="11438" y="17977"/>
                </a:lnTo>
                <a:lnTo>
                  <a:pt x="10162" y="17977"/>
                </a:lnTo>
                <a:close/>
                <a:moveTo>
                  <a:pt x="0" y="21600"/>
                </a:moveTo>
                <a:lnTo>
                  <a:pt x="0" y="20392"/>
                </a:lnTo>
                <a:lnTo>
                  <a:pt x="21600" y="20392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16544" y="17977"/>
                </a:moveTo>
                <a:lnTo>
                  <a:pt x="16544" y="8315"/>
                </a:lnTo>
                <a:lnTo>
                  <a:pt x="17820" y="8315"/>
                </a:lnTo>
                <a:lnTo>
                  <a:pt x="17820" y="17977"/>
                </a:lnTo>
                <a:lnTo>
                  <a:pt x="16544" y="17977"/>
                </a:lnTo>
                <a:close/>
                <a:moveTo>
                  <a:pt x="0" y="5899"/>
                </a:moveTo>
                <a:lnTo>
                  <a:pt x="0" y="4877"/>
                </a:lnTo>
                <a:lnTo>
                  <a:pt x="10800" y="0"/>
                </a:lnTo>
                <a:lnTo>
                  <a:pt x="21600" y="4877"/>
                </a:lnTo>
                <a:lnTo>
                  <a:pt x="21600" y="5899"/>
                </a:lnTo>
                <a:lnTo>
                  <a:pt x="0" y="5899"/>
                </a:lnTo>
                <a:close/>
                <a:moveTo>
                  <a:pt x="3373" y="4692"/>
                </a:moveTo>
                <a:lnTo>
                  <a:pt x="18227" y="4692"/>
                </a:lnTo>
                <a:lnTo>
                  <a:pt x="3373" y="4692"/>
                </a:lnTo>
                <a:close/>
                <a:moveTo>
                  <a:pt x="3373" y="4692"/>
                </a:moveTo>
                <a:lnTo>
                  <a:pt x="18227" y="4692"/>
                </a:lnTo>
                <a:lnTo>
                  <a:pt x="10800" y="1370"/>
                </a:lnTo>
                <a:lnTo>
                  <a:pt x="3373" y="4692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01" name="LEILÕES…"/>
          <p:cNvSpPr txBox="1"/>
          <p:nvPr/>
        </p:nvSpPr>
        <p:spPr>
          <a:xfrm>
            <a:off x="18016480" y="6812245"/>
            <a:ext cx="2189702" cy="936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500"/>
              </a:spcBef>
              <a:defRPr sz="25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LEILÕES</a:t>
            </a:r>
          </a:p>
          <a:p>
            <a:pPr algn="ctr" defTabSz="457200">
              <a:lnSpc>
                <a:spcPct val="100000"/>
              </a:lnSpc>
              <a:spcBef>
                <a:spcPts val="500"/>
              </a:spcBef>
              <a:defRPr sz="25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PRESENCIAIS</a:t>
            </a:r>
            <a:r>
              <a:rPr sz="1200" dirty="0"/>
              <a:t> </a:t>
            </a:r>
          </a:p>
        </p:txBody>
      </p:sp>
      <p:sp>
        <p:nvSpPr>
          <p:cNvPr id="702" name="Shape"/>
          <p:cNvSpPr/>
          <p:nvPr/>
        </p:nvSpPr>
        <p:spPr>
          <a:xfrm>
            <a:off x="10409529" y="4719645"/>
            <a:ext cx="1199245" cy="931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19286"/>
                </a:lnTo>
                <a:lnTo>
                  <a:pt x="2397" y="19286"/>
                </a:lnTo>
                <a:lnTo>
                  <a:pt x="2397" y="2492"/>
                </a:lnTo>
                <a:cubicBezTo>
                  <a:pt x="2397" y="1807"/>
                  <a:pt x="2587" y="1220"/>
                  <a:pt x="2966" y="732"/>
                </a:cubicBezTo>
                <a:cubicBezTo>
                  <a:pt x="3345" y="244"/>
                  <a:pt x="3801" y="0"/>
                  <a:pt x="4334" y="0"/>
                </a:cubicBezTo>
                <a:lnTo>
                  <a:pt x="20378" y="0"/>
                </a:lnTo>
                <a:lnTo>
                  <a:pt x="20378" y="1543"/>
                </a:lnTo>
                <a:lnTo>
                  <a:pt x="4334" y="1543"/>
                </a:lnTo>
                <a:cubicBezTo>
                  <a:pt x="4119" y="1543"/>
                  <a:pt x="3942" y="1632"/>
                  <a:pt x="3804" y="1810"/>
                </a:cubicBezTo>
                <a:cubicBezTo>
                  <a:pt x="3665" y="1988"/>
                  <a:pt x="3596" y="2215"/>
                  <a:pt x="3596" y="2492"/>
                </a:cubicBezTo>
                <a:lnTo>
                  <a:pt x="3596" y="19286"/>
                </a:lnTo>
                <a:lnTo>
                  <a:pt x="10166" y="19286"/>
                </a:lnTo>
                <a:lnTo>
                  <a:pt x="10166" y="21600"/>
                </a:lnTo>
                <a:lnTo>
                  <a:pt x="0" y="21600"/>
                </a:lnTo>
                <a:close/>
                <a:moveTo>
                  <a:pt x="14454" y="21600"/>
                </a:moveTo>
                <a:cubicBezTo>
                  <a:pt x="14179" y="21600"/>
                  <a:pt x="13950" y="21481"/>
                  <a:pt x="13764" y="21242"/>
                </a:cubicBezTo>
                <a:cubicBezTo>
                  <a:pt x="13578" y="21003"/>
                  <a:pt x="13486" y="20707"/>
                  <a:pt x="13486" y="20354"/>
                </a:cubicBezTo>
                <a:lnTo>
                  <a:pt x="13486" y="6468"/>
                </a:lnTo>
                <a:cubicBezTo>
                  <a:pt x="13486" y="6115"/>
                  <a:pt x="13578" y="5819"/>
                  <a:pt x="13764" y="5580"/>
                </a:cubicBezTo>
                <a:cubicBezTo>
                  <a:pt x="13950" y="5341"/>
                  <a:pt x="14179" y="5222"/>
                  <a:pt x="14454" y="5222"/>
                </a:cubicBezTo>
                <a:lnTo>
                  <a:pt x="20632" y="5222"/>
                </a:lnTo>
                <a:cubicBezTo>
                  <a:pt x="20906" y="5222"/>
                  <a:pt x="21136" y="5341"/>
                  <a:pt x="21322" y="5580"/>
                </a:cubicBezTo>
                <a:cubicBezTo>
                  <a:pt x="21507" y="5819"/>
                  <a:pt x="21600" y="6115"/>
                  <a:pt x="21600" y="6468"/>
                </a:cubicBezTo>
                <a:lnTo>
                  <a:pt x="21600" y="20354"/>
                </a:lnTo>
                <a:cubicBezTo>
                  <a:pt x="21600" y="20707"/>
                  <a:pt x="21507" y="21003"/>
                  <a:pt x="21322" y="21242"/>
                </a:cubicBezTo>
                <a:cubicBezTo>
                  <a:pt x="21136" y="21481"/>
                  <a:pt x="20906" y="21600"/>
                  <a:pt x="20632" y="21600"/>
                </a:cubicBezTo>
                <a:lnTo>
                  <a:pt x="14454" y="21600"/>
                </a:lnTo>
                <a:close/>
                <a:moveTo>
                  <a:pt x="14684" y="19286"/>
                </a:moveTo>
                <a:lnTo>
                  <a:pt x="20401" y="19286"/>
                </a:lnTo>
                <a:lnTo>
                  <a:pt x="20401" y="6765"/>
                </a:lnTo>
                <a:lnTo>
                  <a:pt x="14684" y="6765"/>
                </a:lnTo>
                <a:lnTo>
                  <a:pt x="14684" y="19286"/>
                </a:lnTo>
                <a:close/>
                <a:moveTo>
                  <a:pt x="14684" y="19286"/>
                </a:moveTo>
                <a:lnTo>
                  <a:pt x="20401" y="19286"/>
                </a:lnTo>
                <a:lnTo>
                  <a:pt x="14684" y="19286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03" name="LEILÕES…"/>
          <p:cNvSpPr txBox="1"/>
          <p:nvPr/>
        </p:nvSpPr>
        <p:spPr>
          <a:xfrm>
            <a:off x="4114121" y="6777189"/>
            <a:ext cx="2433358" cy="936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500"/>
              </a:spcBef>
              <a:defRPr sz="25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LEILÕES</a:t>
            </a:r>
          </a:p>
          <a:p>
            <a:pPr algn="ctr" defTabSz="457200">
              <a:lnSpc>
                <a:spcPct val="100000"/>
              </a:lnSpc>
              <a:spcBef>
                <a:spcPts val="500"/>
              </a:spcBef>
              <a:defRPr sz="25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SIMULTÂNEOS</a:t>
            </a:r>
            <a:r>
              <a:rPr sz="1200" dirty="0"/>
              <a:t> </a:t>
            </a:r>
          </a:p>
        </p:txBody>
      </p:sp>
      <p:grpSp>
        <p:nvGrpSpPr>
          <p:cNvPr id="706" name="Group"/>
          <p:cNvGrpSpPr/>
          <p:nvPr/>
        </p:nvGrpSpPr>
        <p:grpSpPr>
          <a:xfrm>
            <a:off x="4759613" y="5828141"/>
            <a:ext cx="1142375" cy="837455"/>
            <a:chOff x="0" y="0"/>
            <a:chExt cx="1142373" cy="837454"/>
          </a:xfrm>
        </p:grpSpPr>
        <p:sp>
          <p:nvSpPr>
            <p:cNvPr id="704" name="Shape"/>
            <p:cNvSpPr/>
            <p:nvPr/>
          </p:nvSpPr>
          <p:spPr>
            <a:xfrm>
              <a:off x="0" y="0"/>
              <a:ext cx="1142374" cy="837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20160"/>
                  </a:lnTo>
                  <a:lnTo>
                    <a:pt x="21600" y="2016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3005" y="18720"/>
                  </a:moveTo>
                  <a:cubicBezTo>
                    <a:pt x="2519" y="18720"/>
                    <a:pt x="2113" y="18498"/>
                    <a:pt x="1787" y="18054"/>
                  </a:cubicBezTo>
                  <a:cubicBezTo>
                    <a:pt x="1462" y="17610"/>
                    <a:pt x="1299" y="17057"/>
                    <a:pt x="1299" y="16394"/>
                  </a:cubicBezTo>
                  <a:lnTo>
                    <a:pt x="1299" y="2326"/>
                  </a:lnTo>
                  <a:cubicBezTo>
                    <a:pt x="1299" y="1663"/>
                    <a:pt x="1462" y="1110"/>
                    <a:pt x="1787" y="666"/>
                  </a:cubicBezTo>
                  <a:cubicBezTo>
                    <a:pt x="2113" y="222"/>
                    <a:pt x="2519" y="0"/>
                    <a:pt x="3005" y="0"/>
                  </a:cubicBezTo>
                  <a:lnTo>
                    <a:pt x="18595" y="0"/>
                  </a:lnTo>
                  <a:cubicBezTo>
                    <a:pt x="19081" y="0"/>
                    <a:pt x="19487" y="222"/>
                    <a:pt x="19813" y="666"/>
                  </a:cubicBezTo>
                  <a:cubicBezTo>
                    <a:pt x="20138" y="1110"/>
                    <a:pt x="20301" y="1663"/>
                    <a:pt x="20301" y="2326"/>
                  </a:cubicBezTo>
                  <a:lnTo>
                    <a:pt x="20301" y="16394"/>
                  </a:lnTo>
                  <a:cubicBezTo>
                    <a:pt x="20301" y="17057"/>
                    <a:pt x="20138" y="17610"/>
                    <a:pt x="19813" y="18054"/>
                  </a:cubicBezTo>
                  <a:cubicBezTo>
                    <a:pt x="19487" y="18498"/>
                    <a:pt x="19081" y="18720"/>
                    <a:pt x="18595" y="18720"/>
                  </a:cubicBezTo>
                  <a:lnTo>
                    <a:pt x="3005" y="18720"/>
                  </a:lnTo>
                  <a:close/>
                  <a:moveTo>
                    <a:pt x="3005" y="17280"/>
                  </a:moveTo>
                  <a:lnTo>
                    <a:pt x="18595" y="17280"/>
                  </a:lnTo>
                  <a:cubicBezTo>
                    <a:pt x="18758" y="17280"/>
                    <a:pt x="18907" y="17188"/>
                    <a:pt x="19042" y="17003"/>
                  </a:cubicBezTo>
                  <a:cubicBezTo>
                    <a:pt x="19177" y="16818"/>
                    <a:pt x="19245" y="16615"/>
                    <a:pt x="19245" y="16394"/>
                  </a:cubicBezTo>
                  <a:lnTo>
                    <a:pt x="19245" y="2326"/>
                  </a:lnTo>
                  <a:cubicBezTo>
                    <a:pt x="19245" y="2105"/>
                    <a:pt x="19177" y="1902"/>
                    <a:pt x="19042" y="1717"/>
                  </a:cubicBezTo>
                  <a:cubicBezTo>
                    <a:pt x="18907" y="1532"/>
                    <a:pt x="18758" y="1440"/>
                    <a:pt x="18595" y="1440"/>
                  </a:cubicBezTo>
                  <a:lnTo>
                    <a:pt x="3005" y="1440"/>
                  </a:lnTo>
                  <a:cubicBezTo>
                    <a:pt x="2842" y="1440"/>
                    <a:pt x="2693" y="1532"/>
                    <a:pt x="2558" y="1717"/>
                  </a:cubicBezTo>
                  <a:cubicBezTo>
                    <a:pt x="2423" y="1902"/>
                    <a:pt x="2355" y="2105"/>
                    <a:pt x="2355" y="2326"/>
                  </a:cubicBezTo>
                  <a:lnTo>
                    <a:pt x="2355" y="16394"/>
                  </a:lnTo>
                  <a:cubicBezTo>
                    <a:pt x="2355" y="16615"/>
                    <a:pt x="2423" y="16818"/>
                    <a:pt x="2558" y="17003"/>
                  </a:cubicBezTo>
                  <a:cubicBezTo>
                    <a:pt x="2693" y="17188"/>
                    <a:pt x="2842" y="17280"/>
                    <a:pt x="3005" y="17280"/>
                  </a:cubicBezTo>
                  <a:close/>
                  <a:moveTo>
                    <a:pt x="2355" y="17280"/>
                  </a:moveTo>
                  <a:lnTo>
                    <a:pt x="2355" y="1440"/>
                  </a:lnTo>
                  <a:lnTo>
                    <a:pt x="2355" y="1728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05" name="Shape"/>
            <p:cNvSpPr/>
            <p:nvPr/>
          </p:nvSpPr>
          <p:spPr>
            <a:xfrm>
              <a:off x="284943" y="111365"/>
              <a:ext cx="572488" cy="488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19" y="10971"/>
                  </a:moveTo>
                  <a:close/>
                  <a:moveTo>
                    <a:pt x="0" y="21600"/>
                  </a:moveTo>
                  <a:lnTo>
                    <a:pt x="0" y="7235"/>
                  </a:lnTo>
                  <a:lnTo>
                    <a:pt x="8173" y="0"/>
                  </a:lnTo>
                  <a:lnTo>
                    <a:pt x="12832" y="4120"/>
                  </a:lnTo>
                  <a:cubicBezTo>
                    <a:pt x="12615" y="4206"/>
                    <a:pt x="12412" y="4306"/>
                    <a:pt x="12224" y="4421"/>
                  </a:cubicBezTo>
                  <a:cubicBezTo>
                    <a:pt x="12035" y="4536"/>
                    <a:pt x="11851" y="4674"/>
                    <a:pt x="11671" y="4836"/>
                  </a:cubicBezTo>
                  <a:lnTo>
                    <a:pt x="8173" y="1710"/>
                  </a:lnTo>
                  <a:lnTo>
                    <a:pt x="1168" y="7919"/>
                  </a:lnTo>
                  <a:lnTo>
                    <a:pt x="1168" y="20232"/>
                  </a:lnTo>
                  <a:lnTo>
                    <a:pt x="5973" y="20232"/>
                  </a:lnTo>
                  <a:lnTo>
                    <a:pt x="5973" y="21600"/>
                  </a:lnTo>
                  <a:lnTo>
                    <a:pt x="0" y="21600"/>
                  </a:lnTo>
                  <a:close/>
                  <a:moveTo>
                    <a:pt x="8757" y="21600"/>
                  </a:moveTo>
                  <a:lnTo>
                    <a:pt x="8757" y="19784"/>
                  </a:lnTo>
                  <a:cubicBezTo>
                    <a:pt x="8757" y="19449"/>
                    <a:pt x="8836" y="19141"/>
                    <a:pt x="8996" y="18860"/>
                  </a:cubicBezTo>
                  <a:cubicBezTo>
                    <a:pt x="9155" y="18578"/>
                    <a:pt x="9358" y="18347"/>
                    <a:pt x="9603" y="18167"/>
                  </a:cubicBezTo>
                  <a:cubicBezTo>
                    <a:pt x="10453" y="17569"/>
                    <a:pt x="11347" y="17123"/>
                    <a:pt x="12285" y="16830"/>
                  </a:cubicBezTo>
                  <a:cubicBezTo>
                    <a:pt x="13223" y="16537"/>
                    <a:pt x="14187" y="16391"/>
                    <a:pt x="15178" y="16391"/>
                  </a:cubicBezTo>
                  <a:cubicBezTo>
                    <a:pt x="16169" y="16391"/>
                    <a:pt x="17134" y="16537"/>
                    <a:pt x="18071" y="16830"/>
                  </a:cubicBezTo>
                  <a:cubicBezTo>
                    <a:pt x="19009" y="17123"/>
                    <a:pt x="19903" y="17569"/>
                    <a:pt x="20754" y="18167"/>
                  </a:cubicBezTo>
                  <a:cubicBezTo>
                    <a:pt x="20999" y="18347"/>
                    <a:pt x="21201" y="18578"/>
                    <a:pt x="21361" y="18860"/>
                  </a:cubicBezTo>
                  <a:cubicBezTo>
                    <a:pt x="21520" y="19141"/>
                    <a:pt x="21600" y="19449"/>
                    <a:pt x="21600" y="19784"/>
                  </a:cubicBezTo>
                  <a:lnTo>
                    <a:pt x="21600" y="21600"/>
                  </a:lnTo>
                  <a:lnTo>
                    <a:pt x="8757" y="21600"/>
                  </a:lnTo>
                  <a:close/>
                  <a:moveTo>
                    <a:pt x="9965" y="20232"/>
                  </a:moveTo>
                  <a:lnTo>
                    <a:pt x="20392" y="20232"/>
                  </a:lnTo>
                  <a:lnTo>
                    <a:pt x="20392" y="19495"/>
                  </a:lnTo>
                  <a:cubicBezTo>
                    <a:pt x="19591" y="18952"/>
                    <a:pt x="18755" y="18526"/>
                    <a:pt x="17884" y="18219"/>
                  </a:cubicBezTo>
                  <a:cubicBezTo>
                    <a:pt x="17013" y="17912"/>
                    <a:pt x="16111" y="17759"/>
                    <a:pt x="15178" y="17759"/>
                  </a:cubicBezTo>
                  <a:cubicBezTo>
                    <a:pt x="14246" y="17759"/>
                    <a:pt x="13344" y="17912"/>
                    <a:pt x="12473" y="18219"/>
                  </a:cubicBezTo>
                  <a:cubicBezTo>
                    <a:pt x="11602" y="18526"/>
                    <a:pt x="10766" y="18952"/>
                    <a:pt x="9965" y="19495"/>
                  </a:cubicBezTo>
                  <a:lnTo>
                    <a:pt x="9965" y="20232"/>
                  </a:lnTo>
                  <a:close/>
                  <a:moveTo>
                    <a:pt x="15181" y="13523"/>
                  </a:moveTo>
                  <a:cubicBezTo>
                    <a:pt x="14371" y="13523"/>
                    <a:pt x="13681" y="13191"/>
                    <a:pt x="13113" y="12526"/>
                  </a:cubicBezTo>
                  <a:cubicBezTo>
                    <a:pt x="12544" y="11862"/>
                    <a:pt x="12259" y="11055"/>
                    <a:pt x="12259" y="10106"/>
                  </a:cubicBezTo>
                  <a:cubicBezTo>
                    <a:pt x="12259" y="9157"/>
                    <a:pt x="12543" y="8349"/>
                    <a:pt x="13110" y="7682"/>
                  </a:cubicBezTo>
                  <a:cubicBezTo>
                    <a:pt x="13677" y="7016"/>
                    <a:pt x="14366" y="6683"/>
                    <a:pt x="15176" y="6683"/>
                  </a:cubicBezTo>
                  <a:cubicBezTo>
                    <a:pt x="15986" y="6683"/>
                    <a:pt x="16675" y="7015"/>
                    <a:pt x="17244" y="7679"/>
                  </a:cubicBezTo>
                  <a:cubicBezTo>
                    <a:pt x="17813" y="8344"/>
                    <a:pt x="18097" y="9151"/>
                    <a:pt x="18097" y="10100"/>
                  </a:cubicBezTo>
                  <a:cubicBezTo>
                    <a:pt x="18097" y="11049"/>
                    <a:pt x="17814" y="11857"/>
                    <a:pt x="17247" y="12523"/>
                  </a:cubicBezTo>
                  <a:cubicBezTo>
                    <a:pt x="16680" y="13190"/>
                    <a:pt x="15991" y="13523"/>
                    <a:pt x="15181" y="13523"/>
                  </a:cubicBezTo>
                  <a:close/>
                  <a:moveTo>
                    <a:pt x="15178" y="12155"/>
                  </a:moveTo>
                  <a:cubicBezTo>
                    <a:pt x="15659" y="12155"/>
                    <a:pt x="16071" y="11954"/>
                    <a:pt x="16414" y="11551"/>
                  </a:cubicBezTo>
                  <a:cubicBezTo>
                    <a:pt x="16758" y="11149"/>
                    <a:pt x="16930" y="10666"/>
                    <a:pt x="16930" y="10103"/>
                  </a:cubicBezTo>
                  <a:cubicBezTo>
                    <a:pt x="16930" y="9540"/>
                    <a:pt x="16758" y="9057"/>
                    <a:pt x="16414" y="8654"/>
                  </a:cubicBezTo>
                  <a:cubicBezTo>
                    <a:pt x="16071" y="8252"/>
                    <a:pt x="15659" y="8051"/>
                    <a:pt x="15178" y="8051"/>
                  </a:cubicBezTo>
                  <a:cubicBezTo>
                    <a:pt x="14698" y="8051"/>
                    <a:pt x="14286" y="8252"/>
                    <a:pt x="13942" y="8654"/>
                  </a:cubicBezTo>
                  <a:cubicBezTo>
                    <a:pt x="13599" y="9057"/>
                    <a:pt x="13427" y="9540"/>
                    <a:pt x="13427" y="10103"/>
                  </a:cubicBezTo>
                  <a:cubicBezTo>
                    <a:pt x="13427" y="10666"/>
                    <a:pt x="13599" y="11149"/>
                    <a:pt x="13942" y="11551"/>
                  </a:cubicBezTo>
                  <a:cubicBezTo>
                    <a:pt x="14286" y="11954"/>
                    <a:pt x="14698" y="12155"/>
                    <a:pt x="15178" y="1215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707" name="O leilão certo…"/>
          <p:cNvSpPr txBox="1"/>
          <p:nvPr/>
        </p:nvSpPr>
        <p:spPr>
          <a:xfrm>
            <a:off x="1757544" y="1699184"/>
            <a:ext cx="5141926" cy="1724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706256">
              <a:lnSpc>
                <a:spcPct val="800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 leilão certo</a:t>
            </a:r>
          </a:p>
          <a:p>
            <a:pPr defTabSz="3706256">
              <a:lnSpc>
                <a:spcPct val="80000"/>
              </a:lnSpc>
              <a:spcBef>
                <a:spcPts val="0"/>
              </a:spcBef>
              <a:defRPr sz="52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para cada perfil.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Rectangle"/>
          <p:cNvSpPr/>
          <p:nvPr/>
        </p:nvSpPr>
        <p:spPr>
          <a:xfrm>
            <a:off x="23486107" y="0"/>
            <a:ext cx="897893" cy="13716000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710" name="Rectangle"/>
          <p:cNvSpPr/>
          <p:nvPr/>
        </p:nvSpPr>
        <p:spPr>
          <a:xfrm>
            <a:off x="23486107" y="12018348"/>
            <a:ext cx="897893" cy="1697652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711" name="27"/>
          <p:cNvSpPr txBox="1"/>
          <p:nvPr/>
        </p:nvSpPr>
        <p:spPr>
          <a:xfrm>
            <a:off x="23682005" y="12600474"/>
            <a:ext cx="50609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27</a:t>
            </a:r>
          </a:p>
        </p:txBody>
      </p:sp>
      <p:sp>
        <p:nvSpPr>
          <p:cNvPr id="712" name="VECCHI LEILÕES       2024"/>
          <p:cNvSpPr txBox="1"/>
          <p:nvPr/>
        </p:nvSpPr>
        <p:spPr>
          <a:xfrm rot="5400000">
            <a:off x="21554413" y="3773145"/>
            <a:ext cx="476128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spc="798">
                <a:solidFill>
                  <a:srgbClr val="FFEAA5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VECCHI LEILÕES       2024</a:t>
            </a:r>
          </a:p>
        </p:txBody>
      </p:sp>
      <p:sp>
        <p:nvSpPr>
          <p:cNvPr id="713" name="Shape"/>
          <p:cNvSpPr/>
          <p:nvPr/>
        </p:nvSpPr>
        <p:spPr>
          <a:xfrm>
            <a:off x="23682005" y="382904"/>
            <a:ext cx="506096" cy="506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146"/>
                </a:moveTo>
                <a:lnTo>
                  <a:pt x="15346" y="9600"/>
                </a:lnTo>
                <a:lnTo>
                  <a:pt x="14490" y="8774"/>
                </a:lnTo>
                <a:lnTo>
                  <a:pt x="10800" y="12464"/>
                </a:lnTo>
                <a:lnTo>
                  <a:pt x="7110" y="8774"/>
                </a:lnTo>
                <a:lnTo>
                  <a:pt x="6254" y="9600"/>
                </a:lnTo>
                <a:lnTo>
                  <a:pt x="10800" y="14146"/>
                </a:lnTo>
                <a:close/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3" y="7906"/>
                  <a:pt x="850" y="6592"/>
                </a:cubicBezTo>
                <a:cubicBezTo>
                  <a:pt x="1417" y="5277"/>
                  <a:pt x="2186" y="4133"/>
                  <a:pt x="3158" y="3161"/>
                </a:cubicBezTo>
                <a:cubicBezTo>
                  <a:pt x="4129" y="2188"/>
                  <a:pt x="5272" y="1418"/>
                  <a:pt x="6586" y="851"/>
                </a:cubicBezTo>
                <a:cubicBezTo>
                  <a:pt x="7899" y="284"/>
                  <a:pt x="9303" y="0"/>
                  <a:pt x="10796" y="0"/>
                </a:cubicBezTo>
                <a:cubicBezTo>
                  <a:pt x="12289" y="0"/>
                  <a:pt x="13694" y="283"/>
                  <a:pt x="15008" y="850"/>
                </a:cubicBezTo>
                <a:cubicBezTo>
                  <a:pt x="16323" y="1417"/>
                  <a:pt x="17467" y="2186"/>
                  <a:pt x="18439" y="3158"/>
                </a:cubicBezTo>
                <a:cubicBezTo>
                  <a:pt x="19412" y="4129"/>
                  <a:pt x="20182" y="5272"/>
                  <a:pt x="20749" y="6586"/>
                </a:cubicBezTo>
                <a:cubicBezTo>
                  <a:pt x="21316" y="7899"/>
                  <a:pt x="21600" y="9303"/>
                  <a:pt x="21600" y="10796"/>
                </a:cubicBezTo>
                <a:cubicBezTo>
                  <a:pt x="21600" y="12289"/>
                  <a:pt x="21317" y="13694"/>
                  <a:pt x="20750" y="15008"/>
                </a:cubicBezTo>
                <a:cubicBezTo>
                  <a:pt x="20183" y="16323"/>
                  <a:pt x="19414" y="17467"/>
                  <a:pt x="18442" y="18439"/>
                </a:cubicBezTo>
                <a:cubicBezTo>
                  <a:pt x="17471" y="19412"/>
                  <a:pt x="16328" y="20182"/>
                  <a:pt x="15014" y="20749"/>
                </a:cubicBezTo>
                <a:cubicBezTo>
                  <a:pt x="13701" y="21316"/>
                  <a:pt x="12297" y="21600"/>
                  <a:pt x="10804" y="21600"/>
                </a:cubicBezTo>
                <a:close/>
                <a:moveTo>
                  <a:pt x="10800" y="20400"/>
                </a:moveTo>
                <a:cubicBezTo>
                  <a:pt x="13480" y="20400"/>
                  <a:pt x="15750" y="19470"/>
                  <a:pt x="17610" y="17610"/>
                </a:cubicBezTo>
                <a:cubicBezTo>
                  <a:pt x="19470" y="15750"/>
                  <a:pt x="20400" y="13480"/>
                  <a:pt x="20400" y="10800"/>
                </a:cubicBezTo>
                <a:cubicBezTo>
                  <a:pt x="20400" y="8120"/>
                  <a:pt x="19470" y="5850"/>
                  <a:pt x="17610" y="3990"/>
                </a:cubicBezTo>
                <a:cubicBezTo>
                  <a:pt x="15750" y="2130"/>
                  <a:pt x="13480" y="1200"/>
                  <a:pt x="10800" y="1200"/>
                </a:cubicBezTo>
                <a:cubicBezTo>
                  <a:pt x="8120" y="1200"/>
                  <a:pt x="5850" y="2130"/>
                  <a:pt x="3990" y="3990"/>
                </a:cubicBezTo>
                <a:cubicBezTo>
                  <a:pt x="2130" y="5850"/>
                  <a:pt x="1200" y="8120"/>
                  <a:pt x="1200" y="10800"/>
                </a:cubicBezTo>
                <a:cubicBezTo>
                  <a:pt x="1200" y="13480"/>
                  <a:pt x="2130" y="15750"/>
                  <a:pt x="3990" y="17610"/>
                </a:cubicBezTo>
                <a:cubicBezTo>
                  <a:pt x="5850" y="19470"/>
                  <a:pt x="8120" y="20400"/>
                  <a:pt x="10800" y="20400"/>
                </a:cubicBez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714" name="imagem-colada.pdf" descr="imagem-colada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12568724"/>
            <a:ext cx="2824291" cy="596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15" name="13.jpg" descr="13.jpg"/>
          <p:cNvPicPr>
            <a:picLocks noChangeAspect="1"/>
          </p:cNvPicPr>
          <p:nvPr/>
        </p:nvPicPr>
        <p:blipFill>
          <a:blip r:embed="rId3"/>
          <a:srcRect l="19894" t="4865" r="19895" b="4866"/>
          <a:stretch>
            <a:fillRect/>
          </a:stretch>
        </p:blipFill>
        <p:spPr>
          <a:xfrm>
            <a:off x="6411312" y="1077298"/>
            <a:ext cx="11561537" cy="115614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0595" extrusionOk="0">
                <a:moveTo>
                  <a:pt x="9839" y="0"/>
                </a:moveTo>
                <a:cubicBezTo>
                  <a:pt x="7321" y="0"/>
                  <a:pt x="4803" y="1005"/>
                  <a:pt x="2882" y="3016"/>
                </a:cubicBezTo>
                <a:cubicBezTo>
                  <a:pt x="-961" y="7037"/>
                  <a:pt x="-961" y="13557"/>
                  <a:pt x="2882" y="17579"/>
                </a:cubicBezTo>
                <a:cubicBezTo>
                  <a:pt x="6724" y="21600"/>
                  <a:pt x="12954" y="21600"/>
                  <a:pt x="16796" y="17579"/>
                </a:cubicBezTo>
                <a:cubicBezTo>
                  <a:pt x="20639" y="13557"/>
                  <a:pt x="20639" y="7037"/>
                  <a:pt x="16796" y="3016"/>
                </a:cubicBezTo>
                <a:cubicBezTo>
                  <a:pt x="14875" y="1005"/>
                  <a:pt x="12357" y="0"/>
                  <a:pt x="9839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716" name="Circle"/>
          <p:cNvSpPr/>
          <p:nvPr/>
        </p:nvSpPr>
        <p:spPr>
          <a:xfrm>
            <a:off x="7849621" y="2515622"/>
            <a:ext cx="8684757" cy="8684756"/>
          </a:xfrm>
          <a:prstGeom prst="ellipse">
            <a:avLst/>
          </a:prstGeom>
          <a:solidFill>
            <a:srgbClr val="BB9D6C">
              <a:alpha val="8963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17" name="Circle"/>
          <p:cNvSpPr/>
          <p:nvPr/>
        </p:nvSpPr>
        <p:spPr>
          <a:xfrm>
            <a:off x="2032302" y="4958583"/>
            <a:ext cx="3798833" cy="3798833"/>
          </a:xfrm>
          <a:prstGeom prst="ellipse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18" name="Circle"/>
          <p:cNvSpPr/>
          <p:nvPr/>
        </p:nvSpPr>
        <p:spPr>
          <a:xfrm>
            <a:off x="18553025" y="4958583"/>
            <a:ext cx="3798833" cy="3798833"/>
          </a:xfrm>
          <a:prstGeom prst="ellipse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19" name="LEILÕES…"/>
          <p:cNvSpPr txBox="1"/>
          <p:nvPr/>
        </p:nvSpPr>
        <p:spPr>
          <a:xfrm>
            <a:off x="11222432" y="3590744"/>
            <a:ext cx="3436838" cy="1274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500"/>
              </a:spcBef>
              <a:defRPr sz="3600">
                <a:solidFill>
                  <a:srgbClr val="FFEAA5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LEILÕES</a:t>
            </a:r>
          </a:p>
          <a:p>
            <a:pPr defTabSz="457200">
              <a:lnSpc>
                <a:spcPct val="100000"/>
              </a:lnSpc>
              <a:spcBef>
                <a:spcPts val="500"/>
              </a:spcBef>
              <a:defRPr sz="3600">
                <a:solidFill>
                  <a:srgbClr val="FFEAA5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SIMULTÂNEOS</a:t>
            </a:r>
            <a:r>
              <a:rPr sz="1200" dirty="0"/>
              <a:t> </a:t>
            </a:r>
          </a:p>
        </p:txBody>
      </p:sp>
      <p:sp>
        <p:nvSpPr>
          <p:cNvPr id="720" name="Realizados no local informado…"/>
          <p:cNvSpPr txBox="1"/>
          <p:nvPr/>
        </p:nvSpPr>
        <p:spPr>
          <a:xfrm>
            <a:off x="10308998" y="5596037"/>
            <a:ext cx="4845698" cy="3590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200"/>
              </a:spcBef>
              <a:defRPr sz="2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 err="1"/>
              <a:t>Realizados</a:t>
            </a:r>
            <a:r>
              <a:rPr dirty="0"/>
              <a:t> no local </a:t>
            </a:r>
            <a:r>
              <a:rPr dirty="0" err="1"/>
              <a:t>informado</a:t>
            </a:r>
            <a:r>
              <a:rPr lang="en-US" dirty="0"/>
              <a:t> 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nossos</a:t>
            </a:r>
            <a:r>
              <a:rPr dirty="0"/>
              <a:t> </a:t>
            </a:r>
            <a:r>
              <a:rPr dirty="0" err="1"/>
              <a:t>anúncios</a:t>
            </a:r>
            <a:r>
              <a:rPr dirty="0"/>
              <a:t>.</a:t>
            </a:r>
          </a:p>
          <a:p>
            <a:pPr defTabSz="457200">
              <a:lnSpc>
                <a:spcPct val="100000"/>
              </a:lnSpc>
              <a:spcBef>
                <a:spcPts val="200"/>
              </a:spcBef>
              <a:defRPr sz="2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 dirty="0"/>
          </a:p>
          <a:p>
            <a:pPr defTabSz="457200">
              <a:lnSpc>
                <a:spcPct val="100000"/>
              </a:lnSpc>
              <a:spcBef>
                <a:spcPts val="200"/>
              </a:spcBef>
              <a:defRPr sz="2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 err="1"/>
              <a:t>Usuários</a:t>
            </a:r>
            <a:r>
              <a:rPr dirty="0"/>
              <a:t> que se </a:t>
            </a:r>
            <a:r>
              <a:rPr dirty="0" err="1"/>
              <a:t>habilitam</a:t>
            </a:r>
            <a:r>
              <a:rPr dirty="0"/>
              <a:t> para</a:t>
            </a:r>
            <a:r>
              <a:rPr lang="en-US" dirty="0"/>
              <a:t> </a:t>
            </a:r>
            <a:r>
              <a:rPr dirty="0" err="1"/>
              <a:t>participar</a:t>
            </a:r>
            <a:r>
              <a:rPr dirty="0"/>
              <a:t> via internet t</a:t>
            </a:r>
            <a:r>
              <a:rPr lang="pt-BR" dirty="0"/>
              <a:t>ê</a:t>
            </a:r>
            <a:r>
              <a:rPr dirty="0"/>
              <a:t>m as</a:t>
            </a:r>
            <a:r>
              <a:rPr lang="en-US" dirty="0"/>
              <a:t> </a:t>
            </a:r>
            <a:r>
              <a:rPr dirty="0" err="1"/>
              <a:t>mesmas</a:t>
            </a:r>
            <a:r>
              <a:rPr dirty="0"/>
              <a:t> </a:t>
            </a:r>
            <a:r>
              <a:rPr dirty="0" err="1"/>
              <a:t>condições</a:t>
            </a:r>
            <a:r>
              <a:rPr dirty="0"/>
              <a:t> de</a:t>
            </a:r>
            <a:r>
              <a:rPr lang="en-US" dirty="0"/>
              <a:t> </a:t>
            </a:r>
            <a:r>
              <a:rPr dirty="0" err="1"/>
              <a:t>participação</a:t>
            </a:r>
            <a:r>
              <a:rPr dirty="0"/>
              <a:t> do </a:t>
            </a:r>
            <a:r>
              <a:rPr dirty="0" err="1"/>
              <a:t>público</a:t>
            </a:r>
            <a:r>
              <a:rPr lang="pt-BR" dirty="0"/>
              <a:t> </a:t>
            </a:r>
            <a:r>
              <a:rPr dirty="0" err="1"/>
              <a:t>presente</a:t>
            </a:r>
            <a:r>
              <a:rPr dirty="0"/>
              <a:t>.</a:t>
            </a:r>
          </a:p>
          <a:p>
            <a:pPr defTabSz="457200">
              <a:lnSpc>
                <a:spcPct val="100000"/>
              </a:lnSpc>
              <a:spcBef>
                <a:spcPts val="200"/>
              </a:spcBef>
              <a:defRPr sz="2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 dirty="0"/>
          </a:p>
          <a:p>
            <a:pPr defTabSz="457200">
              <a:lnSpc>
                <a:spcPct val="100000"/>
              </a:lnSpc>
              <a:spcBef>
                <a:spcPts val="200"/>
              </a:spcBef>
              <a:defRPr sz="2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 err="1"/>
              <a:t>Disponibilizamos</a:t>
            </a:r>
            <a:r>
              <a:rPr dirty="0"/>
              <a:t> o env</a:t>
            </a:r>
            <a:r>
              <a:rPr lang="pt-BR" dirty="0" err="1"/>
              <a:t>io</a:t>
            </a:r>
            <a:r>
              <a:rPr lang="en-US" dirty="0"/>
              <a:t> </a:t>
            </a:r>
            <a:r>
              <a:rPr dirty="0"/>
              <a:t>de lances </a:t>
            </a:r>
            <a:br>
              <a:rPr lang="pt-BR" dirty="0"/>
            </a:br>
            <a:r>
              <a:rPr dirty="0"/>
              <a:t>com </a:t>
            </a:r>
            <a:r>
              <a:rPr dirty="0" err="1"/>
              <a:t>vários</a:t>
            </a:r>
            <a:r>
              <a:rPr dirty="0"/>
              <a:t> </a:t>
            </a:r>
            <a:r>
              <a:rPr dirty="0" err="1"/>
              <a:t>dias</a:t>
            </a:r>
            <a:r>
              <a:rPr lang="en-US" dirty="0"/>
              <a:t> </a:t>
            </a:r>
            <a:r>
              <a:rPr dirty="0"/>
              <a:t>de </a:t>
            </a:r>
            <a:r>
              <a:rPr dirty="0" err="1"/>
              <a:t>antecedência</a:t>
            </a:r>
            <a:r>
              <a:rPr dirty="0"/>
              <a:t> </a:t>
            </a:r>
            <a:br>
              <a:rPr lang="pt-BR" dirty="0"/>
            </a:br>
            <a:r>
              <a:rPr dirty="0" err="1"/>
              <a:t>aos</a:t>
            </a:r>
            <a:r>
              <a:rPr lang="pt-BR" dirty="0"/>
              <a:t> </a:t>
            </a:r>
            <a:r>
              <a:rPr dirty="0" err="1"/>
              <a:t>participantes</a:t>
            </a:r>
            <a:r>
              <a:rPr dirty="0"/>
              <a:t>.</a:t>
            </a:r>
          </a:p>
        </p:txBody>
      </p:sp>
      <p:sp>
        <p:nvSpPr>
          <p:cNvPr id="721" name="Shape"/>
          <p:cNvSpPr/>
          <p:nvPr/>
        </p:nvSpPr>
        <p:spPr>
          <a:xfrm>
            <a:off x="9492287" y="5457814"/>
            <a:ext cx="599700" cy="599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4" y="7906"/>
                  <a:pt x="851" y="6592"/>
                </a:cubicBezTo>
                <a:cubicBezTo>
                  <a:pt x="1418" y="5277"/>
                  <a:pt x="2187" y="4133"/>
                  <a:pt x="3159" y="3161"/>
                </a:cubicBezTo>
                <a:cubicBezTo>
                  <a:pt x="4131" y="2188"/>
                  <a:pt x="5274" y="1418"/>
                  <a:pt x="6588" y="851"/>
                </a:cubicBezTo>
                <a:cubicBezTo>
                  <a:pt x="7902" y="284"/>
                  <a:pt x="9306" y="0"/>
                  <a:pt x="10800" y="0"/>
                </a:cubicBezTo>
                <a:cubicBezTo>
                  <a:pt x="12028" y="0"/>
                  <a:pt x="13190" y="190"/>
                  <a:pt x="14286" y="570"/>
                </a:cubicBezTo>
                <a:cubicBezTo>
                  <a:pt x="15382" y="950"/>
                  <a:pt x="16382" y="1480"/>
                  <a:pt x="17285" y="2160"/>
                </a:cubicBezTo>
                <a:lnTo>
                  <a:pt x="16422" y="3053"/>
                </a:lnTo>
                <a:cubicBezTo>
                  <a:pt x="15631" y="2465"/>
                  <a:pt x="14761" y="2010"/>
                  <a:pt x="13812" y="1686"/>
                </a:cubicBezTo>
                <a:cubicBezTo>
                  <a:pt x="12863" y="1362"/>
                  <a:pt x="11859" y="1200"/>
                  <a:pt x="10800" y="1200"/>
                </a:cubicBezTo>
                <a:cubicBezTo>
                  <a:pt x="8140" y="1200"/>
                  <a:pt x="5875" y="2135"/>
                  <a:pt x="4005" y="4005"/>
                </a:cubicBezTo>
                <a:cubicBezTo>
                  <a:pt x="2135" y="5875"/>
                  <a:pt x="1200" y="8140"/>
                  <a:pt x="1200" y="10800"/>
                </a:cubicBezTo>
                <a:cubicBezTo>
                  <a:pt x="1200" y="13460"/>
                  <a:pt x="2135" y="15725"/>
                  <a:pt x="4005" y="17595"/>
                </a:cubicBezTo>
                <a:cubicBezTo>
                  <a:pt x="5875" y="19465"/>
                  <a:pt x="8140" y="20400"/>
                  <a:pt x="10800" y="20400"/>
                </a:cubicBezTo>
                <a:cubicBezTo>
                  <a:pt x="13460" y="20400"/>
                  <a:pt x="15725" y="19465"/>
                  <a:pt x="17595" y="17595"/>
                </a:cubicBezTo>
                <a:cubicBezTo>
                  <a:pt x="19465" y="15725"/>
                  <a:pt x="20400" y="13460"/>
                  <a:pt x="20400" y="10800"/>
                </a:cubicBezTo>
                <a:cubicBezTo>
                  <a:pt x="20400" y="10317"/>
                  <a:pt x="20365" y="9843"/>
                  <a:pt x="20294" y="9379"/>
                </a:cubicBezTo>
                <a:cubicBezTo>
                  <a:pt x="20223" y="8914"/>
                  <a:pt x="20117" y="8463"/>
                  <a:pt x="19975" y="8024"/>
                </a:cubicBezTo>
                <a:lnTo>
                  <a:pt x="20933" y="7043"/>
                </a:lnTo>
                <a:cubicBezTo>
                  <a:pt x="21153" y="7637"/>
                  <a:pt x="21319" y="8246"/>
                  <a:pt x="21432" y="8871"/>
                </a:cubicBezTo>
                <a:cubicBezTo>
                  <a:pt x="21544" y="9496"/>
                  <a:pt x="21600" y="10139"/>
                  <a:pt x="21600" y="10800"/>
                </a:cubicBezTo>
                <a:cubicBezTo>
                  <a:pt x="21600" y="12294"/>
                  <a:pt x="21317" y="13698"/>
                  <a:pt x="20750" y="15012"/>
                </a:cubicBezTo>
                <a:cubicBezTo>
                  <a:pt x="20183" y="16326"/>
                  <a:pt x="19414" y="17469"/>
                  <a:pt x="18442" y="18441"/>
                </a:cubicBezTo>
                <a:cubicBezTo>
                  <a:pt x="17471" y="19413"/>
                  <a:pt x="16328" y="20183"/>
                  <a:pt x="15014" y="20749"/>
                </a:cubicBezTo>
                <a:cubicBezTo>
                  <a:pt x="13701" y="21317"/>
                  <a:pt x="12297" y="21600"/>
                  <a:pt x="10804" y="21600"/>
                </a:cubicBezTo>
                <a:close/>
                <a:moveTo>
                  <a:pt x="9074" y="15489"/>
                </a:moveTo>
                <a:lnTo>
                  <a:pt x="4805" y="11220"/>
                </a:lnTo>
                <a:lnTo>
                  <a:pt x="5654" y="10371"/>
                </a:lnTo>
                <a:lnTo>
                  <a:pt x="9074" y="13791"/>
                </a:lnTo>
                <a:lnTo>
                  <a:pt x="20751" y="2107"/>
                </a:lnTo>
                <a:lnTo>
                  <a:pt x="21600" y="2956"/>
                </a:lnTo>
                <a:lnTo>
                  <a:pt x="9074" y="15489"/>
                </a:lnTo>
                <a:close/>
              </a:path>
            </a:pathLst>
          </a:custGeom>
          <a:solidFill>
            <a:srgbClr val="FFEAA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22" name="Shape"/>
          <p:cNvSpPr/>
          <p:nvPr/>
        </p:nvSpPr>
        <p:spPr>
          <a:xfrm>
            <a:off x="9492287" y="6560372"/>
            <a:ext cx="599700" cy="599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4" y="7906"/>
                  <a:pt x="851" y="6592"/>
                </a:cubicBezTo>
                <a:cubicBezTo>
                  <a:pt x="1418" y="5277"/>
                  <a:pt x="2187" y="4133"/>
                  <a:pt x="3159" y="3161"/>
                </a:cubicBezTo>
                <a:cubicBezTo>
                  <a:pt x="4131" y="2188"/>
                  <a:pt x="5274" y="1418"/>
                  <a:pt x="6588" y="851"/>
                </a:cubicBezTo>
                <a:cubicBezTo>
                  <a:pt x="7902" y="284"/>
                  <a:pt x="9306" y="0"/>
                  <a:pt x="10800" y="0"/>
                </a:cubicBezTo>
                <a:cubicBezTo>
                  <a:pt x="12028" y="0"/>
                  <a:pt x="13190" y="190"/>
                  <a:pt x="14286" y="570"/>
                </a:cubicBezTo>
                <a:cubicBezTo>
                  <a:pt x="15382" y="950"/>
                  <a:pt x="16382" y="1480"/>
                  <a:pt x="17285" y="2160"/>
                </a:cubicBezTo>
                <a:lnTo>
                  <a:pt x="16422" y="3053"/>
                </a:lnTo>
                <a:cubicBezTo>
                  <a:pt x="15631" y="2465"/>
                  <a:pt x="14761" y="2010"/>
                  <a:pt x="13812" y="1686"/>
                </a:cubicBezTo>
                <a:cubicBezTo>
                  <a:pt x="12863" y="1362"/>
                  <a:pt x="11859" y="1200"/>
                  <a:pt x="10800" y="1200"/>
                </a:cubicBezTo>
                <a:cubicBezTo>
                  <a:pt x="8140" y="1200"/>
                  <a:pt x="5875" y="2135"/>
                  <a:pt x="4005" y="4005"/>
                </a:cubicBezTo>
                <a:cubicBezTo>
                  <a:pt x="2135" y="5875"/>
                  <a:pt x="1200" y="8140"/>
                  <a:pt x="1200" y="10800"/>
                </a:cubicBezTo>
                <a:cubicBezTo>
                  <a:pt x="1200" y="13460"/>
                  <a:pt x="2135" y="15725"/>
                  <a:pt x="4005" y="17595"/>
                </a:cubicBezTo>
                <a:cubicBezTo>
                  <a:pt x="5875" y="19465"/>
                  <a:pt x="8140" y="20400"/>
                  <a:pt x="10800" y="20400"/>
                </a:cubicBezTo>
                <a:cubicBezTo>
                  <a:pt x="13460" y="20400"/>
                  <a:pt x="15725" y="19465"/>
                  <a:pt x="17595" y="17595"/>
                </a:cubicBezTo>
                <a:cubicBezTo>
                  <a:pt x="19465" y="15725"/>
                  <a:pt x="20400" y="13460"/>
                  <a:pt x="20400" y="10800"/>
                </a:cubicBezTo>
                <a:cubicBezTo>
                  <a:pt x="20400" y="10317"/>
                  <a:pt x="20365" y="9843"/>
                  <a:pt x="20294" y="9379"/>
                </a:cubicBezTo>
                <a:cubicBezTo>
                  <a:pt x="20223" y="8914"/>
                  <a:pt x="20117" y="8463"/>
                  <a:pt x="19975" y="8024"/>
                </a:cubicBezTo>
                <a:lnTo>
                  <a:pt x="20933" y="7043"/>
                </a:lnTo>
                <a:cubicBezTo>
                  <a:pt x="21153" y="7637"/>
                  <a:pt x="21319" y="8246"/>
                  <a:pt x="21432" y="8871"/>
                </a:cubicBezTo>
                <a:cubicBezTo>
                  <a:pt x="21544" y="9496"/>
                  <a:pt x="21600" y="10139"/>
                  <a:pt x="21600" y="10800"/>
                </a:cubicBezTo>
                <a:cubicBezTo>
                  <a:pt x="21600" y="12294"/>
                  <a:pt x="21317" y="13698"/>
                  <a:pt x="20750" y="15012"/>
                </a:cubicBezTo>
                <a:cubicBezTo>
                  <a:pt x="20183" y="16326"/>
                  <a:pt x="19414" y="17469"/>
                  <a:pt x="18442" y="18441"/>
                </a:cubicBezTo>
                <a:cubicBezTo>
                  <a:pt x="17471" y="19413"/>
                  <a:pt x="16328" y="20183"/>
                  <a:pt x="15014" y="20749"/>
                </a:cubicBezTo>
                <a:cubicBezTo>
                  <a:pt x="13701" y="21317"/>
                  <a:pt x="12297" y="21600"/>
                  <a:pt x="10804" y="21600"/>
                </a:cubicBezTo>
                <a:close/>
                <a:moveTo>
                  <a:pt x="9074" y="15489"/>
                </a:moveTo>
                <a:lnTo>
                  <a:pt x="4805" y="11220"/>
                </a:lnTo>
                <a:lnTo>
                  <a:pt x="5654" y="10371"/>
                </a:lnTo>
                <a:lnTo>
                  <a:pt x="9074" y="13791"/>
                </a:lnTo>
                <a:lnTo>
                  <a:pt x="20751" y="2107"/>
                </a:lnTo>
                <a:lnTo>
                  <a:pt x="21600" y="2956"/>
                </a:lnTo>
                <a:lnTo>
                  <a:pt x="9074" y="15489"/>
                </a:lnTo>
                <a:close/>
              </a:path>
            </a:pathLst>
          </a:custGeom>
          <a:solidFill>
            <a:srgbClr val="FFEAA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23" name="Shape"/>
          <p:cNvSpPr/>
          <p:nvPr/>
        </p:nvSpPr>
        <p:spPr>
          <a:xfrm>
            <a:off x="3490891" y="5765305"/>
            <a:ext cx="881657" cy="931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780" y="17977"/>
                </a:moveTo>
                <a:lnTo>
                  <a:pt x="3780" y="8315"/>
                </a:lnTo>
                <a:lnTo>
                  <a:pt x="5056" y="8315"/>
                </a:lnTo>
                <a:lnTo>
                  <a:pt x="5056" y="17977"/>
                </a:lnTo>
                <a:lnTo>
                  <a:pt x="3780" y="17977"/>
                </a:lnTo>
                <a:close/>
                <a:moveTo>
                  <a:pt x="10162" y="17977"/>
                </a:moveTo>
                <a:lnTo>
                  <a:pt x="10162" y="8315"/>
                </a:lnTo>
                <a:lnTo>
                  <a:pt x="11438" y="8315"/>
                </a:lnTo>
                <a:lnTo>
                  <a:pt x="11438" y="17977"/>
                </a:lnTo>
                <a:lnTo>
                  <a:pt x="10162" y="17977"/>
                </a:lnTo>
                <a:close/>
                <a:moveTo>
                  <a:pt x="0" y="21600"/>
                </a:moveTo>
                <a:lnTo>
                  <a:pt x="0" y="20392"/>
                </a:lnTo>
                <a:lnTo>
                  <a:pt x="21600" y="20392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16544" y="17977"/>
                </a:moveTo>
                <a:lnTo>
                  <a:pt x="16544" y="8315"/>
                </a:lnTo>
                <a:lnTo>
                  <a:pt x="17820" y="8315"/>
                </a:lnTo>
                <a:lnTo>
                  <a:pt x="17820" y="17977"/>
                </a:lnTo>
                <a:lnTo>
                  <a:pt x="16544" y="17977"/>
                </a:lnTo>
                <a:close/>
                <a:moveTo>
                  <a:pt x="0" y="5899"/>
                </a:moveTo>
                <a:lnTo>
                  <a:pt x="0" y="4877"/>
                </a:lnTo>
                <a:lnTo>
                  <a:pt x="10800" y="0"/>
                </a:lnTo>
                <a:lnTo>
                  <a:pt x="21600" y="4877"/>
                </a:lnTo>
                <a:lnTo>
                  <a:pt x="21600" y="5899"/>
                </a:lnTo>
                <a:lnTo>
                  <a:pt x="0" y="5899"/>
                </a:lnTo>
                <a:close/>
                <a:moveTo>
                  <a:pt x="3373" y="4692"/>
                </a:moveTo>
                <a:lnTo>
                  <a:pt x="18227" y="4692"/>
                </a:lnTo>
                <a:lnTo>
                  <a:pt x="3373" y="4692"/>
                </a:lnTo>
                <a:close/>
                <a:moveTo>
                  <a:pt x="3373" y="4692"/>
                </a:moveTo>
                <a:lnTo>
                  <a:pt x="18227" y="4692"/>
                </a:lnTo>
                <a:lnTo>
                  <a:pt x="10800" y="1370"/>
                </a:lnTo>
                <a:lnTo>
                  <a:pt x="3373" y="4692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24" name="LEILÕES…"/>
          <p:cNvSpPr txBox="1"/>
          <p:nvPr/>
        </p:nvSpPr>
        <p:spPr>
          <a:xfrm>
            <a:off x="2836868" y="6843704"/>
            <a:ext cx="2189702" cy="936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500"/>
              </a:spcBef>
              <a:defRPr sz="25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LEILÕES</a:t>
            </a:r>
          </a:p>
          <a:p>
            <a:pPr algn="ctr" defTabSz="457200">
              <a:lnSpc>
                <a:spcPct val="100000"/>
              </a:lnSpc>
              <a:spcBef>
                <a:spcPts val="500"/>
              </a:spcBef>
              <a:defRPr sz="25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PRESENCIAIS</a:t>
            </a:r>
            <a:r>
              <a:rPr sz="1200" dirty="0"/>
              <a:t> </a:t>
            </a:r>
          </a:p>
        </p:txBody>
      </p:sp>
      <p:sp>
        <p:nvSpPr>
          <p:cNvPr id="725" name="LEILÕES ONLINE"/>
          <p:cNvSpPr txBox="1"/>
          <p:nvPr/>
        </p:nvSpPr>
        <p:spPr>
          <a:xfrm>
            <a:off x="19158391" y="6858000"/>
            <a:ext cx="272290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457200">
              <a:lnSpc>
                <a:spcPts val="4700"/>
              </a:lnSpc>
              <a:spcBef>
                <a:spcPts val="500"/>
              </a:spcBef>
              <a:defRPr sz="25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LEILÕES ONLINE</a:t>
            </a:r>
            <a:r>
              <a:rPr sz="1200" dirty="0"/>
              <a:t> </a:t>
            </a:r>
          </a:p>
        </p:txBody>
      </p:sp>
      <p:sp>
        <p:nvSpPr>
          <p:cNvPr id="726" name="Shape"/>
          <p:cNvSpPr/>
          <p:nvPr/>
        </p:nvSpPr>
        <p:spPr>
          <a:xfrm>
            <a:off x="20079015" y="6053225"/>
            <a:ext cx="881658" cy="6850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19286"/>
                </a:lnTo>
                <a:lnTo>
                  <a:pt x="2397" y="19286"/>
                </a:lnTo>
                <a:lnTo>
                  <a:pt x="2397" y="2492"/>
                </a:lnTo>
                <a:cubicBezTo>
                  <a:pt x="2397" y="1807"/>
                  <a:pt x="2587" y="1220"/>
                  <a:pt x="2966" y="732"/>
                </a:cubicBezTo>
                <a:cubicBezTo>
                  <a:pt x="3345" y="244"/>
                  <a:pt x="3801" y="0"/>
                  <a:pt x="4334" y="0"/>
                </a:cubicBezTo>
                <a:lnTo>
                  <a:pt x="20378" y="0"/>
                </a:lnTo>
                <a:lnTo>
                  <a:pt x="20378" y="1543"/>
                </a:lnTo>
                <a:lnTo>
                  <a:pt x="4334" y="1543"/>
                </a:lnTo>
                <a:cubicBezTo>
                  <a:pt x="4119" y="1543"/>
                  <a:pt x="3942" y="1632"/>
                  <a:pt x="3804" y="1810"/>
                </a:cubicBezTo>
                <a:cubicBezTo>
                  <a:pt x="3665" y="1988"/>
                  <a:pt x="3596" y="2215"/>
                  <a:pt x="3596" y="2492"/>
                </a:cubicBezTo>
                <a:lnTo>
                  <a:pt x="3596" y="19286"/>
                </a:lnTo>
                <a:lnTo>
                  <a:pt x="10166" y="19286"/>
                </a:lnTo>
                <a:lnTo>
                  <a:pt x="10166" y="21600"/>
                </a:lnTo>
                <a:lnTo>
                  <a:pt x="0" y="21600"/>
                </a:lnTo>
                <a:close/>
                <a:moveTo>
                  <a:pt x="14454" y="21600"/>
                </a:moveTo>
                <a:cubicBezTo>
                  <a:pt x="14179" y="21600"/>
                  <a:pt x="13950" y="21481"/>
                  <a:pt x="13764" y="21242"/>
                </a:cubicBezTo>
                <a:cubicBezTo>
                  <a:pt x="13578" y="21003"/>
                  <a:pt x="13486" y="20707"/>
                  <a:pt x="13486" y="20354"/>
                </a:cubicBezTo>
                <a:lnTo>
                  <a:pt x="13486" y="6468"/>
                </a:lnTo>
                <a:cubicBezTo>
                  <a:pt x="13486" y="6115"/>
                  <a:pt x="13578" y="5819"/>
                  <a:pt x="13764" y="5580"/>
                </a:cubicBezTo>
                <a:cubicBezTo>
                  <a:pt x="13950" y="5341"/>
                  <a:pt x="14179" y="5222"/>
                  <a:pt x="14454" y="5222"/>
                </a:cubicBezTo>
                <a:lnTo>
                  <a:pt x="20632" y="5222"/>
                </a:lnTo>
                <a:cubicBezTo>
                  <a:pt x="20906" y="5222"/>
                  <a:pt x="21136" y="5341"/>
                  <a:pt x="21322" y="5580"/>
                </a:cubicBezTo>
                <a:cubicBezTo>
                  <a:pt x="21507" y="5819"/>
                  <a:pt x="21600" y="6115"/>
                  <a:pt x="21600" y="6468"/>
                </a:cubicBezTo>
                <a:lnTo>
                  <a:pt x="21600" y="20354"/>
                </a:lnTo>
                <a:cubicBezTo>
                  <a:pt x="21600" y="20707"/>
                  <a:pt x="21507" y="21003"/>
                  <a:pt x="21322" y="21242"/>
                </a:cubicBezTo>
                <a:cubicBezTo>
                  <a:pt x="21136" y="21481"/>
                  <a:pt x="20906" y="21600"/>
                  <a:pt x="20632" y="21600"/>
                </a:cubicBezTo>
                <a:lnTo>
                  <a:pt x="14454" y="21600"/>
                </a:lnTo>
                <a:close/>
                <a:moveTo>
                  <a:pt x="14684" y="19286"/>
                </a:moveTo>
                <a:lnTo>
                  <a:pt x="20401" y="19286"/>
                </a:lnTo>
                <a:lnTo>
                  <a:pt x="20401" y="6765"/>
                </a:lnTo>
                <a:lnTo>
                  <a:pt x="14684" y="6765"/>
                </a:lnTo>
                <a:lnTo>
                  <a:pt x="14684" y="19286"/>
                </a:lnTo>
                <a:close/>
                <a:moveTo>
                  <a:pt x="14684" y="19286"/>
                </a:moveTo>
                <a:lnTo>
                  <a:pt x="20401" y="19286"/>
                </a:lnTo>
                <a:lnTo>
                  <a:pt x="14684" y="19286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729" name="Group"/>
          <p:cNvGrpSpPr/>
          <p:nvPr/>
        </p:nvGrpSpPr>
        <p:grpSpPr>
          <a:xfrm>
            <a:off x="9759734" y="3762222"/>
            <a:ext cx="1271003" cy="931751"/>
            <a:chOff x="0" y="0"/>
            <a:chExt cx="1271001" cy="931750"/>
          </a:xfrm>
        </p:grpSpPr>
        <p:sp>
          <p:nvSpPr>
            <p:cNvPr id="727" name="Shape"/>
            <p:cNvSpPr/>
            <p:nvPr/>
          </p:nvSpPr>
          <p:spPr>
            <a:xfrm>
              <a:off x="0" y="0"/>
              <a:ext cx="1271002" cy="931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20160"/>
                  </a:lnTo>
                  <a:lnTo>
                    <a:pt x="21600" y="2016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  <a:moveTo>
                    <a:pt x="3005" y="18720"/>
                  </a:moveTo>
                  <a:cubicBezTo>
                    <a:pt x="2519" y="18720"/>
                    <a:pt x="2113" y="18498"/>
                    <a:pt x="1787" y="18054"/>
                  </a:cubicBezTo>
                  <a:cubicBezTo>
                    <a:pt x="1462" y="17610"/>
                    <a:pt x="1299" y="17057"/>
                    <a:pt x="1299" y="16394"/>
                  </a:cubicBezTo>
                  <a:lnTo>
                    <a:pt x="1299" y="2326"/>
                  </a:lnTo>
                  <a:cubicBezTo>
                    <a:pt x="1299" y="1663"/>
                    <a:pt x="1462" y="1110"/>
                    <a:pt x="1787" y="666"/>
                  </a:cubicBezTo>
                  <a:cubicBezTo>
                    <a:pt x="2113" y="222"/>
                    <a:pt x="2519" y="0"/>
                    <a:pt x="3005" y="0"/>
                  </a:cubicBezTo>
                  <a:lnTo>
                    <a:pt x="18595" y="0"/>
                  </a:lnTo>
                  <a:cubicBezTo>
                    <a:pt x="19081" y="0"/>
                    <a:pt x="19487" y="222"/>
                    <a:pt x="19813" y="666"/>
                  </a:cubicBezTo>
                  <a:cubicBezTo>
                    <a:pt x="20138" y="1110"/>
                    <a:pt x="20301" y="1663"/>
                    <a:pt x="20301" y="2326"/>
                  </a:cubicBezTo>
                  <a:lnTo>
                    <a:pt x="20301" y="16394"/>
                  </a:lnTo>
                  <a:cubicBezTo>
                    <a:pt x="20301" y="17057"/>
                    <a:pt x="20138" y="17610"/>
                    <a:pt x="19813" y="18054"/>
                  </a:cubicBezTo>
                  <a:cubicBezTo>
                    <a:pt x="19487" y="18498"/>
                    <a:pt x="19081" y="18720"/>
                    <a:pt x="18595" y="18720"/>
                  </a:cubicBezTo>
                  <a:lnTo>
                    <a:pt x="3005" y="18720"/>
                  </a:lnTo>
                  <a:close/>
                  <a:moveTo>
                    <a:pt x="3005" y="17280"/>
                  </a:moveTo>
                  <a:lnTo>
                    <a:pt x="18595" y="17280"/>
                  </a:lnTo>
                  <a:cubicBezTo>
                    <a:pt x="18758" y="17280"/>
                    <a:pt x="18907" y="17188"/>
                    <a:pt x="19042" y="17003"/>
                  </a:cubicBezTo>
                  <a:cubicBezTo>
                    <a:pt x="19177" y="16818"/>
                    <a:pt x="19245" y="16615"/>
                    <a:pt x="19245" y="16394"/>
                  </a:cubicBezTo>
                  <a:lnTo>
                    <a:pt x="19245" y="2326"/>
                  </a:lnTo>
                  <a:cubicBezTo>
                    <a:pt x="19245" y="2105"/>
                    <a:pt x="19177" y="1902"/>
                    <a:pt x="19042" y="1717"/>
                  </a:cubicBezTo>
                  <a:cubicBezTo>
                    <a:pt x="18907" y="1532"/>
                    <a:pt x="18758" y="1440"/>
                    <a:pt x="18595" y="1440"/>
                  </a:cubicBezTo>
                  <a:lnTo>
                    <a:pt x="3005" y="1440"/>
                  </a:lnTo>
                  <a:cubicBezTo>
                    <a:pt x="2842" y="1440"/>
                    <a:pt x="2693" y="1532"/>
                    <a:pt x="2558" y="1717"/>
                  </a:cubicBezTo>
                  <a:cubicBezTo>
                    <a:pt x="2423" y="1902"/>
                    <a:pt x="2355" y="2105"/>
                    <a:pt x="2355" y="2326"/>
                  </a:cubicBezTo>
                  <a:lnTo>
                    <a:pt x="2355" y="16394"/>
                  </a:lnTo>
                  <a:cubicBezTo>
                    <a:pt x="2355" y="16615"/>
                    <a:pt x="2423" y="16818"/>
                    <a:pt x="2558" y="17003"/>
                  </a:cubicBezTo>
                  <a:cubicBezTo>
                    <a:pt x="2693" y="17188"/>
                    <a:pt x="2842" y="17280"/>
                    <a:pt x="3005" y="17280"/>
                  </a:cubicBezTo>
                  <a:close/>
                  <a:moveTo>
                    <a:pt x="2355" y="17280"/>
                  </a:moveTo>
                  <a:lnTo>
                    <a:pt x="2355" y="1440"/>
                  </a:lnTo>
                  <a:lnTo>
                    <a:pt x="2355" y="1728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28" name="Shape"/>
            <p:cNvSpPr/>
            <p:nvPr/>
          </p:nvSpPr>
          <p:spPr>
            <a:xfrm>
              <a:off x="317026" y="123905"/>
              <a:ext cx="636950" cy="543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19" y="10971"/>
                  </a:moveTo>
                  <a:close/>
                  <a:moveTo>
                    <a:pt x="0" y="21600"/>
                  </a:moveTo>
                  <a:lnTo>
                    <a:pt x="0" y="7235"/>
                  </a:lnTo>
                  <a:lnTo>
                    <a:pt x="8173" y="0"/>
                  </a:lnTo>
                  <a:lnTo>
                    <a:pt x="12832" y="4120"/>
                  </a:lnTo>
                  <a:cubicBezTo>
                    <a:pt x="12615" y="4206"/>
                    <a:pt x="12412" y="4306"/>
                    <a:pt x="12224" y="4421"/>
                  </a:cubicBezTo>
                  <a:cubicBezTo>
                    <a:pt x="12035" y="4536"/>
                    <a:pt x="11851" y="4674"/>
                    <a:pt x="11671" y="4836"/>
                  </a:cubicBezTo>
                  <a:lnTo>
                    <a:pt x="8173" y="1710"/>
                  </a:lnTo>
                  <a:lnTo>
                    <a:pt x="1168" y="7919"/>
                  </a:lnTo>
                  <a:lnTo>
                    <a:pt x="1168" y="20232"/>
                  </a:lnTo>
                  <a:lnTo>
                    <a:pt x="5973" y="20232"/>
                  </a:lnTo>
                  <a:lnTo>
                    <a:pt x="5973" y="21600"/>
                  </a:lnTo>
                  <a:lnTo>
                    <a:pt x="0" y="21600"/>
                  </a:lnTo>
                  <a:close/>
                  <a:moveTo>
                    <a:pt x="8757" y="21600"/>
                  </a:moveTo>
                  <a:lnTo>
                    <a:pt x="8757" y="19784"/>
                  </a:lnTo>
                  <a:cubicBezTo>
                    <a:pt x="8757" y="19449"/>
                    <a:pt x="8836" y="19141"/>
                    <a:pt x="8996" y="18860"/>
                  </a:cubicBezTo>
                  <a:cubicBezTo>
                    <a:pt x="9155" y="18578"/>
                    <a:pt x="9358" y="18347"/>
                    <a:pt x="9603" y="18167"/>
                  </a:cubicBezTo>
                  <a:cubicBezTo>
                    <a:pt x="10453" y="17569"/>
                    <a:pt x="11347" y="17123"/>
                    <a:pt x="12285" y="16830"/>
                  </a:cubicBezTo>
                  <a:cubicBezTo>
                    <a:pt x="13223" y="16537"/>
                    <a:pt x="14187" y="16391"/>
                    <a:pt x="15178" y="16391"/>
                  </a:cubicBezTo>
                  <a:cubicBezTo>
                    <a:pt x="16169" y="16391"/>
                    <a:pt x="17134" y="16537"/>
                    <a:pt x="18071" y="16830"/>
                  </a:cubicBezTo>
                  <a:cubicBezTo>
                    <a:pt x="19009" y="17123"/>
                    <a:pt x="19903" y="17569"/>
                    <a:pt x="20754" y="18167"/>
                  </a:cubicBezTo>
                  <a:cubicBezTo>
                    <a:pt x="20999" y="18347"/>
                    <a:pt x="21201" y="18578"/>
                    <a:pt x="21361" y="18860"/>
                  </a:cubicBezTo>
                  <a:cubicBezTo>
                    <a:pt x="21520" y="19141"/>
                    <a:pt x="21600" y="19449"/>
                    <a:pt x="21600" y="19784"/>
                  </a:cubicBezTo>
                  <a:lnTo>
                    <a:pt x="21600" y="21600"/>
                  </a:lnTo>
                  <a:lnTo>
                    <a:pt x="8757" y="21600"/>
                  </a:lnTo>
                  <a:close/>
                  <a:moveTo>
                    <a:pt x="9965" y="20232"/>
                  </a:moveTo>
                  <a:lnTo>
                    <a:pt x="20392" y="20232"/>
                  </a:lnTo>
                  <a:lnTo>
                    <a:pt x="20392" y="19495"/>
                  </a:lnTo>
                  <a:cubicBezTo>
                    <a:pt x="19591" y="18952"/>
                    <a:pt x="18755" y="18526"/>
                    <a:pt x="17884" y="18219"/>
                  </a:cubicBezTo>
                  <a:cubicBezTo>
                    <a:pt x="17013" y="17912"/>
                    <a:pt x="16111" y="17759"/>
                    <a:pt x="15178" y="17759"/>
                  </a:cubicBezTo>
                  <a:cubicBezTo>
                    <a:pt x="14246" y="17759"/>
                    <a:pt x="13344" y="17912"/>
                    <a:pt x="12473" y="18219"/>
                  </a:cubicBezTo>
                  <a:cubicBezTo>
                    <a:pt x="11602" y="18526"/>
                    <a:pt x="10766" y="18952"/>
                    <a:pt x="9965" y="19495"/>
                  </a:cubicBezTo>
                  <a:lnTo>
                    <a:pt x="9965" y="20232"/>
                  </a:lnTo>
                  <a:close/>
                  <a:moveTo>
                    <a:pt x="15181" y="13523"/>
                  </a:moveTo>
                  <a:cubicBezTo>
                    <a:pt x="14371" y="13523"/>
                    <a:pt x="13681" y="13191"/>
                    <a:pt x="13113" y="12526"/>
                  </a:cubicBezTo>
                  <a:cubicBezTo>
                    <a:pt x="12544" y="11862"/>
                    <a:pt x="12259" y="11055"/>
                    <a:pt x="12259" y="10106"/>
                  </a:cubicBezTo>
                  <a:cubicBezTo>
                    <a:pt x="12259" y="9157"/>
                    <a:pt x="12543" y="8349"/>
                    <a:pt x="13110" y="7682"/>
                  </a:cubicBezTo>
                  <a:cubicBezTo>
                    <a:pt x="13677" y="7016"/>
                    <a:pt x="14366" y="6683"/>
                    <a:pt x="15176" y="6683"/>
                  </a:cubicBezTo>
                  <a:cubicBezTo>
                    <a:pt x="15986" y="6683"/>
                    <a:pt x="16675" y="7015"/>
                    <a:pt x="17244" y="7679"/>
                  </a:cubicBezTo>
                  <a:cubicBezTo>
                    <a:pt x="17813" y="8344"/>
                    <a:pt x="18097" y="9151"/>
                    <a:pt x="18097" y="10100"/>
                  </a:cubicBezTo>
                  <a:cubicBezTo>
                    <a:pt x="18097" y="11049"/>
                    <a:pt x="17814" y="11857"/>
                    <a:pt x="17247" y="12523"/>
                  </a:cubicBezTo>
                  <a:cubicBezTo>
                    <a:pt x="16680" y="13190"/>
                    <a:pt x="15991" y="13523"/>
                    <a:pt x="15181" y="13523"/>
                  </a:cubicBezTo>
                  <a:close/>
                  <a:moveTo>
                    <a:pt x="15178" y="12155"/>
                  </a:moveTo>
                  <a:cubicBezTo>
                    <a:pt x="15659" y="12155"/>
                    <a:pt x="16071" y="11954"/>
                    <a:pt x="16414" y="11551"/>
                  </a:cubicBezTo>
                  <a:cubicBezTo>
                    <a:pt x="16758" y="11149"/>
                    <a:pt x="16930" y="10666"/>
                    <a:pt x="16930" y="10103"/>
                  </a:cubicBezTo>
                  <a:cubicBezTo>
                    <a:pt x="16930" y="9540"/>
                    <a:pt x="16758" y="9057"/>
                    <a:pt x="16414" y="8654"/>
                  </a:cubicBezTo>
                  <a:cubicBezTo>
                    <a:pt x="16071" y="8252"/>
                    <a:pt x="15659" y="8051"/>
                    <a:pt x="15178" y="8051"/>
                  </a:cubicBezTo>
                  <a:cubicBezTo>
                    <a:pt x="14698" y="8051"/>
                    <a:pt x="14286" y="8252"/>
                    <a:pt x="13942" y="8654"/>
                  </a:cubicBezTo>
                  <a:cubicBezTo>
                    <a:pt x="13599" y="9057"/>
                    <a:pt x="13427" y="9540"/>
                    <a:pt x="13427" y="10103"/>
                  </a:cubicBezTo>
                  <a:cubicBezTo>
                    <a:pt x="13427" y="10666"/>
                    <a:pt x="13599" y="11149"/>
                    <a:pt x="13942" y="11551"/>
                  </a:cubicBezTo>
                  <a:cubicBezTo>
                    <a:pt x="14286" y="11954"/>
                    <a:pt x="14698" y="12155"/>
                    <a:pt x="15178" y="12155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730" name="Shape"/>
          <p:cNvSpPr/>
          <p:nvPr/>
        </p:nvSpPr>
        <p:spPr>
          <a:xfrm>
            <a:off x="9492287" y="8320386"/>
            <a:ext cx="599700" cy="599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4" y="7906"/>
                  <a:pt x="851" y="6592"/>
                </a:cubicBezTo>
                <a:cubicBezTo>
                  <a:pt x="1418" y="5277"/>
                  <a:pt x="2187" y="4133"/>
                  <a:pt x="3159" y="3161"/>
                </a:cubicBezTo>
                <a:cubicBezTo>
                  <a:pt x="4131" y="2188"/>
                  <a:pt x="5274" y="1418"/>
                  <a:pt x="6588" y="851"/>
                </a:cubicBezTo>
                <a:cubicBezTo>
                  <a:pt x="7902" y="284"/>
                  <a:pt x="9306" y="0"/>
                  <a:pt x="10800" y="0"/>
                </a:cubicBezTo>
                <a:cubicBezTo>
                  <a:pt x="12028" y="0"/>
                  <a:pt x="13190" y="190"/>
                  <a:pt x="14286" y="570"/>
                </a:cubicBezTo>
                <a:cubicBezTo>
                  <a:pt x="15382" y="950"/>
                  <a:pt x="16382" y="1480"/>
                  <a:pt x="17285" y="2160"/>
                </a:cubicBezTo>
                <a:lnTo>
                  <a:pt x="16422" y="3053"/>
                </a:lnTo>
                <a:cubicBezTo>
                  <a:pt x="15631" y="2465"/>
                  <a:pt x="14761" y="2010"/>
                  <a:pt x="13812" y="1686"/>
                </a:cubicBezTo>
                <a:cubicBezTo>
                  <a:pt x="12863" y="1362"/>
                  <a:pt x="11859" y="1200"/>
                  <a:pt x="10800" y="1200"/>
                </a:cubicBezTo>
                <a:cubicBezTo>
                  <a:pt x="8140" y="1200"/>
                  <a:pt x="5875" y="2135"/>
                  <a:pt x="4005" y="4005"/>
                </a:cubicBezTo>
                <a:cubicBezTo>
                  <a:pt x="2135" y="5875"/>
                  <a:pt x="1200" y="8140"/>
                  <a:pt x="1200" y="10800"/>
                </a:cubicBezTo>
                <a:cubicBezTo>
                  <a:pt x="1200" y="13460"/>
                  <a:pt x="2135" y="15725"/>
                  <a:pt x="4005" y="17595"/>
                </a:cubicBezTo>
                <a:cubicBezTo>
                  <a:pt x="5875" y="19465"/>
                  <a:pt x="8140" y="20400"/>
                  <a:pt x="10800" y="20400"/>
                </a:cubicBezTo>
                <a:cubicBezTo>
                  <a:pt x="13460" y="20400"/>
                  <a:pt x="15725" y="19465"/>
                  <a:pt x="17595" y="17595"/>
                </a:cubicBezTo>
                <a:cubicBezTo>
                  <a:pt x="19465" y="15725"/>
                  <a:pt x="20400" y="13460"/>
                  <a:pt x="20400" y="10800"/>
                </a:cubicBezTo>
                <a:cubicBezTo>
                  <a:pt x="20400" y="10317"/>
                  <a:pt x="20365" y="9843"/>
                  <a:pt x="20294" y="9379"/>
                </a:cubicBezTo>
                <a:cubicBezTo>
                  <a:pt x="20223" y="8914"/>
                  <a:pt x="20117" y="8463"/>
                  <a:pt x="19975" y="8024"/>
                </a:cubicBezTo>
                <a:lnTo>
                  <a:pt x="20933" y="7043"/>
                </a:lnTo>
                <a:cubicBezTo>
                  <a:pt x="21153" y="7637"/>
                  <a:pt x="21319" y="8246"/>
                  <a:pt x="21432" y="8871"/>
                </a:cubicBezTo>
                <a:cubicBezTo>
                  <a:pt x="21544" y="9496"/>
                  <a:pt x="21600" y="10139"/>
                  <a:pt x="21600" y="10800"/>
                </a:cubicBezTo>
                <a:cubicBezTo>
                  <a:pt x="21600" y="12294"/>
                  <a:pt x="21317" y="13698"/>
                  <a:pt x="20750" y="15012"/>
                </a:cubicBezTo>
                <a:cubicBezTo>
                  <a:pt x="20183" y="16326"/>
                  <a:pt x="19414" y="17469"/>
                  <a:pt x="18442" y="18441"/>
                </a:cubicBezTo>
                <a:cubicBezTo>
                  <a:pt x="17471" y="19413"/>
                  <a:pt x="16328" y="20183"/>
                  <a:pt x="15014" y="20749"/>
                </a:cubicBezTo>
                <a:cubicBezTo>
                  <a:pt x="13701" y="21317"/>
                  <a:pt x="12297" y="21600"/>
                  <a:pt x="10804" y="21600"/>
                </a:cubicBezTo>
                <a:close/>
                <a:moveTo>
                  <a:pt x="9074" y="15489"/>
                </a:moveTo>
                <a:lnTo>
                  <a:pt x="4805" y="11220"/>
                </a:lnTo>
                <a:lnTo>
                  <a:pt x="5654" y="10371"/>
                </a:lnTo>
                <a:lnTo>
                  <a:pt x="9074" y="13791"/>
                </a:lnTo>
                <a:lnTo>
                  <a:pt x="20751" y="2107"/>
                </a:lnTo>
                <a:lnTo>
                  <a:pt x="21600" y="2956"/>
                </a:lnTo>
                <a:lnTo>
                  <a:pt x="9074" y="15489"/>
                </a:lnTo>
                <a:close/>
              </a:path>
            </a:pathLst>
          </a:custGeom>
          <a:solidFill>
            <a:srgbClr val="FFEAA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31" name="O leilão certo…"/>
          <p:cNvSpPr txBox="1"/>
          <p:nvPr/>
        </p:nvSpPr>
        <p:spPr>
          <a:xfrm>
            <a:off x="1757544" y="1699184"/>
            <a:ext cx="5141926" cy="1724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706256">
              <a:lnSpc>
                <a:spcPct val="800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 leilão certo</a:t>
            </a:r>
          </a:p>
          <a:p>
            <a:pPr defTabSz="3706256">
              <a:lnSpc>
                <a:spcPct val="80000"/>
              </a:lnSpc>
              <a:spcBef>
                <a:spcPts val="0"/>
              </a:spcBef>
              <a:defRPr sz="52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para cada perfil.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Rectangle"/>
          <p:cNvSpPr/>
          <p:nvPr/>
        </p:nvSpPr>
        <p:spPr>
          <a:xfrm>
            <a:off x="23486107" y="0"/>
            <a:ext cx="897893" cy="13716000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182" name="Rectangle"/>
          <p:cNvSpPr/>
          <p:nvPr/>
        </p:nvSpPr>
        <p:spPr>
          <a:xfrm>
            <a:off x="23486107" y="12018348"/>
            <a:ext cx="897893" cy="1697652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183" name="Leilões Online,…"/>
          <p:cNvSpPr txBox="1"/>
          <p:nvPr/>
        </p:nvSpPr>
        <p:spPr>
          <a:xfrm>
            <a:off x="2111857" y="2686882"/>
            <a:ext cx="4800601" cy="2503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Leilões</a:t>
            </a:r>
            <a:r>
              <a:rPr dirty="0"/>
              <a:t> Online,</a:t>
            </a:r>
          </a:p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Presenciais</a:t>
            </a:r>
            <a:endParaRPr dirty="0"/>
          </a:p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e </a:t>
            </a:r>
            <a:r>
              <a:rPr dirty="0" err="1"/>
              <a:t>Simultâneos</a:t>
            </a:r>
            <a:r>
              <a:rPr dirty="0"/>
              <a:t> </a:t>
            </a:r>
          </a:p>
        </p:txBody>
      </p:sp>
      <p:sp>
        <p:nvSpPr>
          <p:cNvPr id="184" name="01"/>
          <p:cNvSpPr txBox="1"/>
          <p:nvPr/>
        </p:nvSpPr>
        <p:spPr>
          <a:xfrm>
            <a:off x="23682005" y="12600474"/>
            <a:ext cx="50609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01</a:t>
            </a:r>
          </a:p>
        </p:txBody>
      </p:sp>
      <p:sp>
        <p:nvSpPr>
          <p:cNvPr id="185" name="Rectangle"/>
          <p:cNvSpPr/>
          <p:nvPr/>
        </p:nvSpPr>
        <p:spPr>
          <a:xfrm>
            <a:off x="3268335" y="5724259"/>
            <a:ext cx="4656812" cy="92553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6" name="Rectangle"/>
          <p:cNvSpPr/>
          <p:nvPr/>
        </p:nvSpPr>
        <p:spPr>
          <a:xfrm>
            <a:off x="2129594" y="5724259"/>
            <a:ext cx="1157529" cy="925536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7" name="Veículos"/>
          <p:cNvSpPr txBox="1"/>
          <p:nvPr/>
        </p:nvSpPr>
        <p:spPr>
          <a:xfrm>
            <a:off x="3731691" y="5889510"/>
            <a:ext cx="1732847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5500"/>
              </a:lnSpc>
              <a:spcBef>
                <a:spcPts val="0"/>
              </a:spcBef>
              <a:defRPr sz="3200">
                <a:solidFill>
                  <a:srgbClr val="BB9D6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>
              <a:lnSpc>
                <a:spcPct val="100000"/>
              </a:lnSpc>
            </a:pPr>
            <a:r>
              <a:rPr dirty="0" err="1"/>
              <a:t>Veículos</a:t>
            </a:r>
            <a:r>
              <a:rPr dirty="0"/>
              <a:t> </a:t>
            </a:r>
          </a:p>
        </p:txBody>
      </p:sp>
      <p:pic>
        <p:nvPicPr>
          <p:cNvPr id="188" name="directions_car_FILL0_wght200_GRAD0_opsz24.png" descr="directions_car_FILL0_wght200_GRAD0_opsz24.png"/>
          <p:cNvPicPr>
            <a:picLocks noChangeAspect="1"/>
          </p:cNvPicPr>
          <p:nvPr/>
        </p:nvPicPr>
        <p:blipFill>
          <a:blip r:embed="rId2"/>
          <a:srcRect t="6249" b="6249"/>
          <a:stretch>
            <a:fillRect/>
          </a:stretch>
        </p:blipFill>
        <p:spPr>
          <a:xfrm>
            <a:off x="2316472" y="5818726"/>
            <a:ext cx="783773" cy="685801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Rectangle"/>
          <p:cNvSpPr/>
          <p:nvPr/>
        </p:nvSpPr>
        <p:spPr>
          <a:xfrm>
            <a:off x="4411336" y="6801219"/>
            <a:ext cx="4656811" cy="9255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0" name="Rectangle"/>
          <p:cNvSpPr/>
          <p:nvPr/>
        </p:nvSpPr>
        <p:spPr>
          <a:xfrm>
            <a:off x="3272594" y="6801219"/>
            <a:ext cx="1157529" cy="925537"/>
          </a:xfrm>
          <a:prstGeom prst="rect">
            <a:avLst/>
          </a:prstGeom>
          <a:solidFill>
            <a:srgbClr val="D5CD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5CDC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1" name="Imóveis"/>
          <p:cNvSpPr txBox="1"/>
          <p:nvPr/>
        </p:nvSpPr>
        <p:spPr>
          <a:xfrm>
            <a:off x="4874691" y="6966470"/>
            <a:ext cx="1659109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5CDC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Imóveis</a:t>
            </a:r>
            <a:r>
              <a:rPr sz="1200"/>
              <a:t> </a:t>
            </a:r>
            <a:r>
              <a:t> </a:t>
            </a:r>
          </a:p>
        </p:txBody>
      </p:sp>
      <p:pic>
        <p:nvPicPr>
          <p:cNvPr id="192" name="house_FILL0_wght200_GRAD0_opsz24.png" descr="house_FILL0_wght200_GRAD0_opsz24.png"/>
          <p:cNvPicPr>
            <a:picLocks noChangeAspect="1"/>
          </p:cNvPicPr>
          <p:nvPr/>
        </p:nvPicPr>
        <p:blipFill>
          <a:blip r:embed="rId3"/>
          <a:srcRect t="390" b="390"/>
          <a:stretch>
            <a:fillRect/>
          </a:stretch>
        </p:blipFill>
        <p:spPr>
          <a:xfrm>
            <a:off x="3399295" y="6815456"/>
            <a:ext cx="904127" cy="897063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Rectangle"/>
          <p:cNvSpPr/>
          <p:nvPr/>
        </p:nvSpPr>
        <p:spPr>
          <a:xfrm>
            <a:off x="4419802" y="7878179"/>
            <a:ext cx="4656812" cy="9255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4" name="Rectangle"/>
          <p:cNvSpPr/>
          <p:nvPr/>
        </p:nvSpPr>
        <p:spPr>
          <a:xfrm>
            <a:off x="3272594" y="7878179"/>
            <a:ext cx="1157529" cy="925537"/>
          </a:xfrm>
          <a:prstGeom prst="rect">
            <a:avLst/>
          </a:prstGeom>
          <a:solidFill>
            <a:srgbClr val="D5CD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5CDC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5" name="Indústria"/>
          <p:cNvSpPr txBox="1"/>
          <p:nvPr/>
        </p:nvSpPr>
        <p:spPr>
          <a:xfrm>
            <a:off x="4874691" y="8043430"/>
            <a:ext cx="1875513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5CDC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Indústria</a:t>
            </a:r>
            <a:r>
              <a:rPr sz="1200"/>
              <a:t>  </a:t>
            </a:r>
            <a:r>
              <a:t> </a:t>
            </a:r>
          </a:p>
        </p:txBody>
      </p:sp>
      <p:pic>
        <p:nvPicPr>
          <p:cNvPr id="196" name="factory_FILL0_wght200_GRAD0_opsz24.png" descr="factory_FILL0_wght200_GRAD0_opsz24.png"/>
          <p:cNvPicPr>
            <a:picLocks noChangeAspect="1"/>
          </p:cNvPicPr>
          <p:nvPr/>
        </p:nvPicPr>
        <p:blipFill>
          <a:blip r:embed="rId4"/>
          <a:srcRect t="2136" b="2136"/>
          <a:stretch>
            <a:fillRect/>
          </a:stretch>
        </p:blipFill>
        <p:spPr>
          <a:xfrm>
            <a:off x="3477941" y="7962268"/>
            <a:ext cx="746836" cy="714921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Rectangle"/>
          <p:cNvSpPr/>
          <p:nvPr/>
        </p:nvSpPr>
        <p:spPr>
          <a:xfrm>
            <a:off x="4401175" y="8955139"/>
            <a:ext cx="4677132" cy="9255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8" name="Rectangle"/>
          <p:cNvSpPr/>
          <p:nvPr/>
        </p:nvSpPr>
        <p:spPr>
          <a:xfrm>
            <a:off x="3262434" y="8955139"/>
            <a:ext cx="1157529" cy="925537"/>
          </a:xfrm>
          <a:prstGeom prst="rect">
            <a:avLst/>
          </a:prstGeom>
          <a:solidFill>
            <a:srgbClr val="D5CD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5CDC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9" name="Agrícola"/>
          <p:cNvSpPr txBox="1"/>
          <p:nvPr/>
        </p:nvSpPr>
        <p:spPr>
          <a:xfrm>
            <a:off x="4864531" y="9120390"/>
            <a:ext cx="1777731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5CDC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Agrícola</a:t>
            </a:r>
            <a:r>
              <a:rPr sz="1200"/>
              <a:t> </a:t>
            </a:r>
            <a:r>
              <a:t> </a:t>
            </a:r>
          </a:p>
        </p:txBody>
      </p:sp>
      <p:pic>
        <p:nvPicPr>
          <p:cNvPr id="200" name="agriculture_FILL0_wght200_GRAD0_opsz24.png" descr="agriculture_FILL0_wght200_GRAD0_opsz24.png"/>
          <p:cNvPicPr>
            <a:picLocks noChangeAspect="1"/>
          </p:cNvPicPr>
          <p:nvPr/>
        </p:nvPicPr>
        <p:blipFill>
          <a:blip r:embed="rId5"/>
          <a:srcRect t="12710" b="12710"/>
          <a:stretch>
            <a:fillRect/>
          </a:stretch>
        </p:blipFill>
        <p:spPr>
          <a:xfrm>
            <a:off x="3462390" y="9135398"/>
            <a:ext cx="757616" cy="565019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Rectangle"/>
          <p:cNvSpPr/>
          <p:nvPr/>
        </p:nvSpPr>
        <p:spPr>
          <a:xfrm>
            <a:off x="4401175" y="10032100"/>
            <a:ext cx="4677132" cy="92553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02" name="Rectangle"/>
          <p:cNvSpPr/>
          <p:nvPr/>
        </p:nvSpPr>
        <p:spPr>
          <a:xfrm>
            <a:off x="3262434" y="10032100"/>
            <a:ext cx="1157529" cy="925536"/>
          </a:xfrm>
          <a:prstGeom prst="rect">
            <a:avLst/>
          </a:prstGeom>
          <a:solidFill>
            <a:srgbClr val="D5CD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5CDC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03" name="Bens de Consumo"/>
          <p:cNvSpPr txBox="1"/>
          <p:nvPr/>
        </p:nvSpPr>
        <p:spPr>
          <a:xfrm>
            <a:off x="4864531" y="10197350"/>
            <a:ext cx="3661259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5CDC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Bens de Consumo</a:t>
            </a:r>
            <a:r>
              <a:rPr sz="1466"/>
              <a:t> </a:t>
            </a:r>
            <a:r>
              <a:rPr sz="1200"/>
              <a:t> </a:t>
            </a:r>
            <a:r>
              <a:t> </a:t>
            </a:r>
          </a:p>
        </p:txBody>
      </p:sp>
      <p:pic>
        <p:nvPicPr>
          <p:cNvPr id="204" name="devices_wearables_FILL0_wght200_GRAD0_opsz24.png" descr="devices_wearables_FILL0_wght200_GRAD0_opsz24.png"/>
          <p:cNvPicPr>
            <a:picLocks noChangeAspect="1"/>
          </p:cNvPicPr>
          <p:nvPr/>
        </p:nvPicPr>
        <p:blipFill>
          <a:blip r:embed="rId6"/>
          <a:srcRect t="318" b="318"/>
          <a:stretch>
            <a:fillRect/>
          </a:stretch>
        </p:blipFill>
        <p:spPr>
          <a:xfrm>
            <a:off x="3524461" y="10160331"/>
            <a:ext cx="653795" cy="649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Untitled-1.jpg" descr="Untitled-1.jpg"/>
          <p:cNvPicPr>
            <a:picLocks noChangeAspect="1"/>
          </p:cNvPicPr>
          <p:nvPr/>
        </p:nvPicPr>
        <p:blipFill>
          <a:blip r:embed="rId7"/>
          <a:srcRect l="14086" r="24170"/>
          <a:stretch>
            <a:fillRect/>
          </a:stretch>
        </p:blipFill>
        <p:spPr>
          <a:xfrm>
            <a:off x="10788844" y="0"/>
            <a:ext cx="12696727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VECCHI LEILÕES       2024"/>
          <p:cNvSpPr txBox="1"/>
          <p:nvPr/>
        </p:nvSpPr>
        <p:spPr>
          <a:xfrm rot="5400000">
            <a:off x="21554413" y="3773145"/>
            <a:ext cx="476128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spc="798">
                <a:solidFill>
                  <a:srgbClr val="FFEAA5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VECCHI LEILÕES       2024</a:t>
            </a:r>
          </a:p>
        </p:txBody>
      </p:sp>
      <p:sp>
        <p:nvSpPr>
          <p:cNvPr id="207" name="Shape"/>
          <p:cNvSpPr/>
          <p:nvPr/>
        </p:nvSpPr>
        <p:spPr>
          <a:xfrm>
            <a:off x="23682005" y="382904"/>
            <a:ext cx="506096" cy="506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146"/>
                </a:moveTo>
                <a:lnTo>
                  <a:pt x="15346" y="9600"/>
                </a:lnTo>
                <a:lnTo>
                  <a:pt x="14490" y="8774"/>
                </a:lnTo>
                <a:lnTo>
                  <a:pt x="10800" y="12464"/>
                </a:lnTo>
                <a:lnTo>
                  <a:pt x="7110" y="8774"/>
                </a:lnTo>
                <a:lnTo>
                  <a:pt x="6254" y="9600"/>
                </a:lnTo>
                <a:lnTo>
                  <a:pt x="10800" y="14146"/>
                </a:lnTo>
                <a:close/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3" y="7906"/>
                  <a:pt x="850" y="6592"/>
                </a:cubicBezTo>
                <a:cubicBezTo>
                  <a:pt x="1417" y="5277"/>
                  <a:pt x="2186" y="4133"/>
                  <a:pt x="3158" y="3161"/>
                </a:cubicBezTo>
                <a:cubicBezTo>
                  <a:pt x="4129" y="2188"/>
                  <a:pt x="5272" y="1418"/>
                  <a:pt x="6586" y="851"/>
                </a:cubicBezTo>
                <a:cubicBezTo>
                  <a:pt x="7899" y="284"/>
                  <a:pt x="9303" y="0"/>
                  <a:pt x="10796" y="0"/>
                </a:cubicBezTo>
                <a:cubicBezTo>
                  <a:pt x="12289" y="0"/>
                  <a:pt x="13694" y="283"/>
                  <a:pt x="15008" y="850"/>
                </a:cubicBezTo>
                <a:cubicBezTo>
                  <a:pt x="16323" y="1417"/>
                  <a:pt x="17467" y="2186"/>
                  <a:pt x="18439" y="3158"/>
                </a:cubicBezTo>
                <a:cubicBezTo>
                  <a:pt x="19412" y="4129"/>
                  <a:pt x="20182" y="5272"/>
                  <a:pt x="20749" y="6586"/>
                </a:cubicBezTo>
                <a:cubicBezTo>
                  <a:pt x="21316" y="7899"/>
                  <a:pt x="21600" y="9303"/>
                  <a:pt x="21600" y="10796"/>
                </a:cubicBezTo>
                <a:cubicBezTo>
                  <a:pt x="21600" y="12289"/>
                  <a:pt x="21317" y="13694"/>
                  <a:pt x="20750" y="15008"/>
                </a:cubicBezTo>
                <a:cubicBezTo>
                  <a:pt x="20183" y="16323"/>
                  <a:pt x="19414" y="17467"/>
                  <a:pt x="18442" y="18439"/>
                </a:cubicBezTo>
                <a:cubicBezTo>
                  <a:pt x="17471" y="19412"/>
                  <a:pt x="16328" y="20182"/>
                  <a:pt x="15014" y="20749"/>
                </a:cubicBezTo>
                <a:cubicBezTo>
                  <a:pt x="13701" y="21316"/>
                  <a:pt x="12297" y="21600"/>
                  <a:pt x="10804" y="21600"/>
                </a:cubicBezTo>
                <a:close/>
                <a:moveTo>
                  <a:pt x="10800" y="20400"/>
                </a:moveTo>
                <a:cubicBezTo>
                  <a:pt x="13480" y="20400"/>
                  <a:pt x="15750" y="19470"/>
                  <a:pt x="17610" y="17610"/>
                </a:cubicBezTo>
                <a:cubicBezTo>
                  <a:pt x="19470" y="15750"/>
                  <a:pt x="20400" y="13480"/>
                  <a:pt x="20400" y="10800"/>
                </a:cubicBezTo>
                <a:cubicBezTo>
                  <a:pt x="20400" y="8120"/>
                  <a:pt x="19470" y="5850"/>
                  <a:pt x="17610" y="3990"/>
                </a:cubicBezTo>
                <a:cubicBezTo>
                  <a:pt x="15750" y="2130"/>
                  <a:pt x="13480" y="1200"/>
                  <a:pt x="10800" y="1200"/>
                </a:cubicBezTo>
                <a:cubicBezTo>
                  <a:pt x="8120" y="1200"/>
                  <a:pt x="5850" y="2130"/>
                  <a:pt x="3990" y="3990"/>
                </a:cubicBezTo>
                <a:cubicBezTo>
                  <a:pt x="2130" y="5850"/>
                  <a:pt x="1200" y="8120"/>
                  <a:pt x="1200" y="10800"/>
                </a:cubicBezTo>
                <a:cubicBezTo>
                  <a:pt x="1200" y="13480"/>
                  <a:pt x="2130" y="15750"/>
                  <a:pt x="3990" y="17610"/>
                </a:cubicBezTo>
                <a:cubicBezTo>
                  <a:pt x="5850" y="19470"/>
                  <a:pt x="8120" y="20400"/>
                  <a:pt x="10800" y="20400"/>
                </a:cubicBez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08" name="imagem-colada.pdf" descr="imagem-colada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7900" y="12568724"/>
            <a:ext cx="2824291" cy="5969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88706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Rectangle"/>
          <p:cNvSpPr/>
          <p:nvPr/>
        </p:nvSpPr>
        <p:spPr>
          <a:xfrm>
            <a:off x="17633643" y="0"/>
            <a:ext cx="6750358" cy="13716000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34" name="Leilões ao vivo…"/>
          <p:cNvSpPr txBox="1"/>
          <p:nvPr/>
        </p:nvSpPr>
        <p:spPr>
          <a:xfrm>
            <a:off x="3158957" y="3760689"/>
            <a:ext cx="5054269" cy="2503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Leilões</a:t>
            </a:r>
            <a:r>
              <a:rPr dirty="0"/>
              <a:t> </a:t>
            </a:r>
            <a:r>
              <a:rPr dirty="0" err="1"/>
              <a:t>ao</a:t>
            </a:r>
            <a:r>
              <a:rPr dirty="0"/>
              <a:t> vivo</a:t>
            </a:r>
          </a:p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>
                <a:solidFill>
                  <a:srgbClr val="BB9D6C"/>
                </a:solidFill>
              </a:rPr>
              <a:t>Assista</a:t>
            </a:r>
            <a:r>
              <a:rPr dirty="0">
                <a:solidFill>
                  <a:srgbClr val="BB9D6C"/>
                </a:solidFill>
              </a:rPr>
              <a:t> de </a:t>
            </a:r>
            <a:r>
              <a:rPr dirty="0" err="1">
                <a:solidFill>
                  <a:srgbClr val="BB9D6C"/>
                </a:solidFill>
              </a:rPr>
              <a:t>onde</a:t>
            </a:r>
            <a:endParaRPr dirty="0">
              <a:solidFill>
                <a:srgbClr val="BB9D6C"/>
              </a:solidFill>
            </a:endParaRPr>
          </a:p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>
                <a:solidFill>
                  <a:srgbClr val="BB9D6C"/>
                </a:solidFill>
              </a:rPr>
              <a:t>estiver</a:t>
            </a:r>
            <a:r>
              <a:rPr dirty="0">
                <a:solidFill>
                  <a:srgbClr val="BB9D6C"/>
                </a:solidFill>
              </a:rPr>
              <a:t>.</a:t>
            </a:r>
            <a:r>
              <a:rPr dirty="0"/>
              <a:t> </a:t>
            </a:r>
          </a:p>
        </p:txBody>
      </p:sp>
      <p:sp>
        <p:nvSpPr>
          <p:cNvPr id="735" name="Rectangle"/>
          <p:cNvSpPr/>
          <p:nvPr/>
        </p:nvSpPr>
        <p:spPr>
          <a:xfrm>
            <a:off x="18961100" y="10701542"/>
            <a:ext cx="4384799" cy="817358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36" name="Investimos continuamente em novas tecnologias para a melhor experiência e maior segurança dos nossos processos.…"/>
          <p:cNvSpPr txBox="1"/>
          <p:nvPr/>
        </p:nvSpPr>
        <p:spPr>
          <a:xfrm>
            <a:off x="3158958" y="6385340"/>
            <a:ext cx="5622004" cy="31564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457200">
              <a:lnSpc>
                <a:spcPct val="130000"/>
              </a:lnSpc>
              <a:spcBef>
                <a:spcPts val="0"/>
              </a:spcBef>
              <a:defRPr sz="2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Investimos</a:t>
            </a:r>
            <a:r>
              <a:rPr dirty="0"/>
              <a:t> </a:t>
            </a:r>
            <a:r>
              <a:rPr dirty="0" err="1"/>
              <a:t>continuamente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novas</a:t>
            </a:r>
            <a:r>
              <a:rPr dirty="0"/>
              <a:t> </a:t>
            </a:r>
            <a:r>
              <a:rPr dirty="0" err="1"/>
              <a:t>tecnologias</a:t>
            </a:r>
            <a:r>
              <a:rPr dirty="0"/>
              <a:t> para a </a:t>
            </a:r>
            <a:r>
              <a:rPr dirty="0" err="1"/>
              <a:t>melhor</a:t>
            </a:r>
            <a:r>
              <a:rPr dirty="0"/>
              <a:t> </a:t>
            </a:r>
            <a:r>
              <a:rPr dirty="0" err="1"/>
              <a:t>experiência</a:t>
            </a:r>
            <a:endParaRPr lang="en-US" dirty="0"/>
          </a:p>
          <a:p>
            <a:pPr defTabSz="457200">
              <a:lnSpc>
                <a:spcPct val="130000"/>
              </a:lnSpc>
              <a:spcBef>
                <a:spcPts val="0"/>
              </a:spcBef>
              <a:defRPr sz="2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e </a:t>
            </a:r>
            <a:r>
              <a:rPr dirty="0" err="1"/>
              <a:t>maior</a:t>
            </a:r>
            <a:r>
              <a:rPr dirty="0"/>
              <a:t> </a:t>
            </a:r>
            <a:r>
              <a:rPr dirty="0" err="1"/>
              <a:t>segurança</a:t>
            </a:r>
            <a:r>
              <a:rPr dirty="0"/>
              <a:t> dos </a:t>
            </a:r>
            <a:r>
              <a:rPr dirty="0" err="1"/>
              <a:t>nossos</a:t>
            </a:r>
            <a:r>
              <a:rPr dirty="0"/>
              <a:t> </a:t>
            </a:r>
            <a:r>
              <a:rPr dirty="0" err="1"/>
              <a:t>processos</a:t>
            </a:r>
            <a:r>
              <a:rPr dirty="0"/>
              <a:t>.</a:t>
            </a:r>
          </a:p>
          <a:p>
            <a:pPr defTabSz="457200">
              <a:lnSpc>
                <a:spcPct val="130000"/>
              </a:lnSpc>
              <a:spcBef>
                <a:spcPts val="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 dirty="0"/>
          </a:p>
          <a:p>
            <a:pPr defTabSz="457200">
              <a:lnSpc>
                <a:spcPct val="130000"/>
              </a:lnSpc>
              <a:spcBef>
                <a:spcPts val="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 err="1"/>
              <a:t>Transmitimos</a:t>
            </a:r>
            <a:r>
              <a:rPr dirty="0"/>
              <a:t> </a:t>
            </a: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leilões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tempo real, com </a:t>
            </a:r>
            <a:r>
              <a:rPr dirty="0" err="1"/>
              <a:t>qualidade</a:t>
            </a:r>
            <a:r>
              <a:rPr dirty="0"/>
              <a:t> digital de </a:t>
            </a:r>
            <a:r>
              <a:rPr dirty="0" err="1"/>
              <a:t>som</a:t>
            </a:r>
            <a:r>
              <a:rPr dirty="0"/>
              <a:t> e </a:t>
            </a:r>
            <a:r>
              <a:rPr dirty="0" err="1"/>
              <a:t>imagem</a:t>
            </a:r>
            <a:r>
              <a:rPr dirty="0"/>
              <a:t> High Definition, pela </a:t>
            </a:r>
            <a:r>
              <a:rPr dirty="0" err="1"/>
              <a:t>nossa</a:t>
            </a:r>
            <a:r>
              <a:rPr dirty="0"/>
              <a:t> </a:t>
            </a:r>
            <a:r>
              <a:rPr dirty="0" err="1"/>
              <a:t>própria</a:t>
            </a:r>
            <a:r>
              <a:rPr dirty="0"/>
              <a:t> </a:t>
            </a:r>
            <a:r>
              <a:rPr dirty="0" err="1"/>
              <a:t>plataforma</a:t>
            </a:r>
            <a:r>
              <a:rPr dirty="0"/>
              <a:t>.</a:t>
            </a:r>
          </a:p>
        </p:txBody>
      </p:sp>
      <p:pic>
        <p:nvPicPr>
          <p:cNvPr id="737" name="imagem-colada.pdf" descr="imagem-colada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0" y="12568724"/>
            <a:ext cx="2824291" cy="596901"/>
          </a:xfrm>
          <a:prstGeom prst="rect">
            <a:avLst/>
          </a:prstGeom>
          <a:ln w="12700">
            <a:miter lim="400000"/>
          </a:ln>
        </p:spPr>
      </p:pic>
      <p:sp>
        <p:nvSpPr>
          <p:cNvPr id="738" name="Rectangle"/>
          <p:cNvSpPr/>
          <p:nvPr/>
        </p:nvSpPr>
        <p:spPr>
          <a:xfrm>
            <a:off x="0" y="12018348"/>
            <a:ext cx="897893" cy="1697652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739" name="28"/>
          <p:cNvSpPr txBox="1"/>
          <p:nvPr/>
        </p:nvSpPr>
        <p:spPr>
          <a:xfrm>
            <a:off x="187005" y="12600474"/>
            <a:ext cx="50609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28</a:t>
            </a:r>
          </a:p>
        </p:txBody>
      </p:sp>
      <p:sp>
        <p:nvSpPr>
          <p:cNvPr id="740" name="Rectangle"/>
          <p:cNvSpPr/>
          <p:nvPr/>
        </p:nvSpPr>
        <p:spPr>
          <a:xfrm>
            <a:off x="0" y="-23222"/>
            <a:ext cx="897893" cy="12062822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741" name="VECCHI LEILÕES       2024"/>
          <p:cNvSpPr txBox="1"/>
          <p:nvPr/>
        </p:nvSpPr>
        <p:spPr>
          <a:xfrm rot="5400000">
            <a:off x="-1931694" y="3773145"/>
            <a:ext cx="476128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spc="798">
                <a:solidFill>
                  <a:srgbClr val="FFEAA5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VECCHI LEILÕES       2024</a:t>
            </a:r>
          </a:p>
        </p:txBody>
      </p:sp>
      <p:sp>
        <p:nvSpPr>
          <p:cNvPr id="742" name="Shape"/>
          <p:cNvSpPr/>
          <p:nvPr/>
        </p:nvSpPr>
        <p:spPr>
          <a:xfrm>
            <a:off x="195898" y="382904"/>
            <a:ext cx="506096" cy="506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146"/>
                </a:moveTo>
                <a:lnTo>
                  <a:pt x="15346" y="9600"/>
                </a:lnTo>
                <a:lnTo>
                  <a:pt x="14490" y="8774"/>
                </a:lnTo>
                <a:lnTo>
                  <a:pt x="10800" y="12464"/>
                </a:lnTo>
                <a:lnTo>
                  <a:pt x="7110" y="8774"/>
                </a:lnTo>
                <a:lnTo>
                  <a:pt x="6254" y="9600"/>
                </a:lnTo>
                <a:lnTo>
                  <a:pt x="10800" y="14146"/>
                </a:lnTo>
                <a:close/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3" y="7906"/>
                  <a:pt x="850" y="6592"/>
                </a:cubicBezTo>
                <a:cubicBezTo>
                  <a:pt x="1417" y="5277"/>
                  <a:pt x="2186" y="4133"/>
                  <a:pt x="3158" y="3161"/>
                </a:cubicBezTo>
                <a:cubicBezTo>
                  <a:pt x="4129" y="2188"/>
                  <a:pt x="5272" y="1418"/>
                  <a:pt x="6586" y="851"/>
                </a:cubicBezTo>
                <a:cubicBezTo>
                  <a:pt x="7899" y="284"/>
                  <a:pt x="9303" y="0"/>
                  <a:pt x="10796" y="0"/>
                </a:cubicBezTo>
                <a:cubicBezTo>
                  <a:pt x="12289" y="0"/>
                  <a:pt x="13694" y="283"/>
                  <a:pt x="15008" y="850"/>
                </a:cubicBezTo>
                <a:cubicBezTo>
                  <a:pt x="16323" y="1417"/>
                  <a:pt x="17467" y="2186"/>
                  <a:pt x="18439" y="3158"/>
                </a:cubicBezTo>
                <a:cubicBezTo>
                  <a:pt x="19412" y="4129"/>
                  <a:pt x="20182" y="5272"/>
                  <a:pt x="20749" y="6586"/>
                </a:cubicBezTo>
                <a:cubicBezTo>
                  <a:pt x="21316" y="7899"/>
                  <a:pt x="21600" y="9303"/>
                  <a:pt x="21600" y="10796"/>
                </a:cubicBezTo>
                <a:cubicBezTo>
                  <a:pt x="21600" y="12289"/>
                  <a:pt x="21317" y="13694"/>
                  <a:pt x="20750" y="15008"/>
                </a:cubicBezTo>
                <a:cubicBezTo>
                  <a:pt x="20183" y="16323"/>
                  <a:pt x="19414" y="17467"/>
                  <a:pt x="18442" y="18439"/>
                </a:cubicBezTo>
                <a:cubicBezTo>
                  <a:pt x="17471" y="19412"/>
                  <a:pt x="16328" y="20182"/>
                  <a:pt x="15014" y="20749"/>
                </a:cubicBezTo>
                <a:cubicBezTo>
                  <a:pt x="13701" y="21316"/>
                  <a:pt x="12297" y="21600"/>
                  <a:pt x="10804" y="21600"/>
                </a:cubicBezTo>
                <a:close/>
                <a:moveTo>
                  <a:pt x="10800" y="20400"/>
                </a:moveTo>
                <a:cubicBezTo>
                  <a:pt x="13480" y="20400"/>
                  <a:pt x="15750" y="19470"/>
                  <a:pt x="17610" y="17610"/>
                </a:cubicBezTo>
                <a:cubicBezTo>
                  <a:pt x="19470" y="15750"/>
                  <a:pt x="20400" y="13480"/>
                  <a:pt x="20400" y="10800"/>
                </a:cubicBezTo>
                <a:cubicBezTo>
                  <a:pt x="20400" y="8120"/>
                  <a:pt x="19470" y="5850"/>
                  <a:pt x="17610" y="3990"/>
                </a:cubicBezTo>
                <a:cubicBezTo>
                  <a:pt x="15750" y="2130"/>
                  <a:pt x="13480" y="1200"/>
                  <a:pt x="10800" y="1200"/>
                </a:cubicBezTo>
                <a:cubicBezTo>
                  <a:pt x="8120" y="1200"/>
                  <a:pt x="5850" y="2130"/>
                  <a:pt x="3990" y="3990"/>
                </a:cubicBezTo>
                <a:cubicBezTo>
                  <a:pt x="2130" y="5850"/>
                  <a:pt x="1200" y="8120"/>
                  <a:pt x="1200" y="10800"/>
                </a:cubicBezTo>
                <a:cubicBezTo>
                  <a:pt x="1200" y="13480"/>
                  <a:pt x="2130" y="15750"/>
                  <a:pt x="3990" y="17610"/>
                </a:cubicBezTo>
                <a:cubicBezTo>
                  <a:pt x="5850" y="19470"/>
                  <a:pt x="8120" y="20400"/>
                  <a:pt x="10800" y="20400"/>
                </a:cubicBez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743" name="NOTEBOOK.png" descr="NOTEBOO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0961" y="1299132"/>
            <a:ext cx="17378395" cy="10508136"/>
          </a:xfrm>
          <a:prstGeom prst="rect">
            <a:avLst/>
          </a:prstGeom>
          <a:ln w="12700">
            <a:miter lim="400000"/>
          </a:ln>
        </p:spPr>
      </p:pic>
      <p:sp>
        <p:nvSpPr>
          <p:cNvPr id="744" name="Rounded Rectangle"/>
          <p:cNvSpPr/>
          <p:nvPr/>
        </p:nvSpPr>
        <p:spPr>
          <a:xfrm>
            <a:off x="2142066" y="14415746"/>
            <a:ext cx="5507222" cy="806076"/>
          </a:xfrm>
          <a:prstGeom prst="roundRect">
            <a:avLst>
              <a:gd name="adj" fmla="val 50000"/>
            </a:avLst>
          </a:prstGeom>
          <a:ln w="12700">
            <a:solidFill>
              <a:srgbClr val="BB9D6C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Rectangle"/>
          <p:cNvSpPr/>
          <p:nvPr/>
        </p:nvSpPr>
        <p:spPr>
          <a:xfrm>
            <a:off x="17633643" y="0"/>
            <a:ext cx="6750358" cy="13716000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47" name="Rectangle"/>
          <p:cNvSpPr/>
          <p:nvPr/>
        </p:nvSpPr>
        <p:spPr>
          <a:xfrm>
            <a:off x="18961100" y="10701542"/>
            <a:ext cx="4384799" cy="817358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748" name="imagem-colada.pdf" descr="imagem-colada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00" y="12568724"/>
            <a:ext cx="2824291" cy="596901"/>
          </a:xfrm>
          <a:prstGeom prst="rect">
            <a:avLst/>
          </a:prstGeom>
          <a:ln w="12700">
            <a:miter lim="400000"/>
          </a:ln>
        </p:spPr>
      </p:pic>
      <p:sp>
        <p:nvSpPr>
          <p:cNvPr id="749" name="Rectangle"/>
          <p:cNvSpPr/>
          <p:nvPr/>
        </p:nvSpPr>
        <p:spPr>
          <a:xfrm>
            <a:off x="0" y="12018348"/>
            <a:ext cx="897893" cy="1697652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750" name="29"/>
          <p:cNvSpPr txBox="1"/>
          <p:nvPr/>
        </p:nvSpPr>
        <p:spPr>
          <a:xfrm>
            <a:off x="187005" y="12600474"/>
            <a:ext cx="50609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29</a:t>
            </a:r>
          </a:p>
        </p:txBody>
      </p:sp>
      <p:sp>
        <p:nvSpPr>
          <p:cNvPr id="751" name="Rectangle"/>
          <p:cNvSpPr/>
          <p:nvPr/>
        </p:nvSpPr>
        <p:spPr>
          <a:xfrm>
            <a:off x="0" y="-20998"/>
            <a:ext cx="897893" cy="12060598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752" name="VECCHI LEILÕES       2024"/>
          <p:cNvSpPr txBox="1"/>
          <p:nvPr/>
        </p:nvSpPr>
        <p:spPr>
          <a:xfrm rot="5400000">
            <a:off x="-1931694" y="3773145"/>
            <a:ext cx="476128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spc="798">
                <a:solidFill>
                  <a:srgbClr val="FFEAA5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VECCHI LEILÕES       2024</a:t>
            </a:r>
          </a:p>
        </p:txBody>
      </p:sp>
      <p:sp>
        <p:nvSpPr>
          <p:cNvPr id="753" name="Shape"/>
          <p:cNvSpPr/>
          <p:nvPr/>
        </p:nvSpPr>
        <p:spPr>
          <a:xfrm>
            <a:off x="195898" y="382904"/>
            <a:ext cx="506096" cy="506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146"/>
                </a:moveTo>
                <a:lnTo>
                  <a:pt x="15346" y="9600"/>
                </a:lnTo>
                <a:lnTo>
                  <a:pt x="14490" y="8774"/>
                </a:lnTo>
                <a:lnTo>
                  <a:pt x="10800" y="12464"/>
                </a:lnTo>
                <a:lnTo>
                  <a:pt x="7110" y="8774"/>
                </a:lnTo>
                <a:lnTo>
                  <a:pt x="6254" y="9600"/>
                </a:lnTo>
                <a:lnTo>
                  <a:pt x="10800" y="14146"/>
                </a:lnTo>
                <a:close/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3" y="7906"/>
                  <a:pt x="850" y="6592"/>
                </a:cubicBezTo>
                <a:cubicBezTo>
                  <a:pt x="1417" y="5277"/>
                  <a:pt x="2186" y="4133"/>
                  <a:pt x="3158" y="3161"/>
                </a:cubicBezTo>
                <a:cubicBezTo>
                  <a:pt x="4129" y="2188"/>
                  <a:pt x="5272" y="1418"/>
                  <a:pt x="6586" y="851"/>
                </a:cubicBezTo>
                <a:cubicBezTo>
                  <a:pt x="7899" y="284"/>
                  <a:pt x="9303" y="0"/>
                  <a:pt x="10796" y="0"/>
                </a:cubicBezTo>
                <a:cubicBezTo>
                  <a:pt x="12289" y="0"/>
                  <a:pt x="13694" y="283"/>
                  <a:pt x="15008" y="850"/>
                </a:cubicBezTo>
                <a:cubicBezTo>
                  <a:pt x="16323" y="1417"/>
                  <a:pt x="17467" y="2186"/>
                  <a:pt x="18439" y="3158"/>
                </a:cubicBezTo>
                <a:cubicBezTo>
                  <a:pt x="19412" y="4129"/>
                  <a:pt x="20182" y="5272"/>
                  <a:pt x="20749" y="6586"/>
                </a:cubicBezTo>
                <a:cubicBezTo>
                  <a:pt x="21316" y="7899"/>
                  <a:pt x="21600" y="9303"/>
                  <a:pt x="21600" y="10796"/>
                </a:cubicBezTo>
                <a:cubicBezTo>
                  <a:pt x="21600" y="12289"/>
                  <a:pt x="21317" y="13694"/>
                  <a:pt x="20750" y="15008"/>
                </a:cubicBezTo>
                <a:cubicBezTo>
                  <a:pt x="20183" y="16323"/>
                  <a:pt x="19414" y="17467"/>
                  <a:pt x="18442" y="18439"/>
                </a:cubicBezTo>
                <a:cubicBezTo>
                  <a:pt x="17471" y="19412"/>
                  <a:pt x="16328" y="20182"/>
                  <a:pt x="15014" y="20749"/>
                </a:cubicBezTo>
                <a:cubicBezTo>
                  <a:pt x="13701" y="21316"/>
                  <a:pt x="12297" y="21600"/>
                  <a:pt x="10804" y="21600"/>
                </a:cubicBezTo>
                <a:close/>
                <a:moveTo>
                  <a:pt x="10800" y="20400"/>
                </a:moveTo>
                <a:cubicBezTo>
                  <a:pt x="13480" y="20400"/>
                  <a:pt x="15750" y="19470"/>
                  <a:pt x="17610" y="17610"/>
                </a:cubicBezTo>
                <a:cubicBezTo>
                  <a:pt x="19470" y="15750"/>
                  <a:pt x="20400" y="13480"/>
                  <a:pt x="20400" y="10800"/>
                </a:cubicBezTo>
                <a:cubicBezTo>
                  <a:pt x="20400" y="8120"/>
                  <a:pt x="19470" y="5850"/>
                  <a:pt x="17610" y="3990"/>
                </a:cubicBezTo>
                <a:cubicBezTo>
                  <a:pt x="15750" y="2130"/>
                  <a:pt x="13480" y="1200"/>
                  <a:pt x="10800" y="1200"/>
                </a:cubicBezTo>
                <a:cubicBezTo>
                  <a:pt x="8120" y="1200"/>
                  <a:pt x="5850" y="2130"/>
                  <a:pt x="3990" y="3990"/>
                </a:cubicBezTo>
                <a:cubicBezTo>
                  <a:pt x="2130" y="5850"/>
                  <a:pt x="1200" y="8120"/>
                  <a:pt x="1200" y="10800"/>
                </a:cubicBezTo>
                <a:cubicBezTo>
                  <a:pt x="1200" y="13480"/>
                  <a:pt x="2130" y="15750"/>
                  <a:pt x="3990" y="17610"/>
                </a:cubicBezTo>
                <a:cubicBezTo>
                  <a:pt x="5850" y="19470"/>
                  <a:pt x="8120" y="20400"/>
                  <a:pt x="10800" y="20400"/>
                </a:cubicBez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754" name="NOTEBOOK.png" descr="NOTEBOO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251" y="-460622"/>
            <a:ext cx="22516983" cy="13615269"/>
          </a:xfrm>
          <a:prstGeom prst="rect">
            <a:avLst/>
          </a:prstGeom>
          <a:ln w="12700">
            <a:miter lim="400000"/>
          </a:ln>
        </p:spPr>
      </p:pic>
      <p:sp>
        <p:nvSpPr>
          <p:cNvPr id="755" name="Rounded Rectangle"/>
          <p:cNvSpPr/>
          <p:nvPr/>
        </p:nvSpPr>
        <p:spPr>
          <a:xfrm>
            <a:off x="2142066" y="6778812"/>
            <a:ext cx="5507222" cy="806076"/>
          </a:xfrm>
          <a:prstGeom prst="roundRect">
            <a:avLst>
              <a:gd name="adj" fmla="val 50000"/>
            </a:avLst>
          </a:prstGeom>
          <a:ln w="12700">
            <a:solidFill>
              <a:srgbClr val="683D37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56" name="www.vecchileiloes.com.br"/>
          <p:cNvSpPr txBox="1"/>
          <p:nvPr/>
        </p:nvSpPr>
        <p:spPr>
          <a:xfrm>
            <a:off x="2749377" y="6922805"/>
            <a:ext cx="4292601" cy="518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lang="pt-BR" sz="2700" dirty="0">
                <a:solidFill>
                  <a:srgbClr val="BB9D6C"/>
                </a:solidFill>
              </a:rPr>
              <a:t>www.</a:t>
            </a:r>
            <a:r>
              <a:rPr lang="pt-BR" sz="2700" dirty="0"/>
              <a:t>vecchileiloes</a:t>
            </a:r>
            <a:r>
              <a:rPr lang="pt-BR" sz="2700" dirty="0">
                <a:solidFill>
                  <a:srgbClr val="BB9D6C"/>
                </a:solidFill>
              </a:rPr>
              <a:t>.com.br</a:t>
            </a:r>
            <a:r>
              <a:rPr lang="pt-BR" sz="1200" dirty="0">
                <a:solidFill>
                  <a:srgbClr val="BB9D6C"/>
                </a:solidFill>
              </a:rPr>
              <a:t> </a:t>
            </a:r>
            <a:endParaRPr sz="1200" dirty="0">
              <a:solidFill>
                <a:srgbClr val="BB9D6C"/>
              </a:solidFill>
            </a:endParaRPr>
          </a:p>
        </p:txBody>
      </p:sp>
      <p:sp>
        <p:nvSpPr>
          <p:cNvPr id="757" name="Cadastre-se em:"/>
          <p:cNvSpPr txBox="1"/>
          <p:nvPr/>
        </p:nvSpPr>
        <p:spPr>
          <a:xfrm>
            <a:off x="3681133" y="6126439"/>
            <a:ext cx="2429089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40000"/>
              </a:lnSpc>
              <a:spcBef>
                <a:spcPts val="0"/>
              </a:spcBef>
              <a:defRPr sz="2200">
                <a:solidFill>
                  <a:srgbClr val="683D3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algn="ctr">
              <a:lnSpc>
                <a:spcPct val="100000"/>
              </a:lnSpc>
            </a:pPr>
            <a:r>
              <a:rPr dirty="0" err="1"/>
              <a:t>Cadastre</a:t>
            </a:r>
            <a:r>
              <a:rPr dirty="0"/>
              <a:t>-se </a:t>
            </a:r>
            <a:r>
              <a:rPr dirty="0" err="1"/>
              <a:t>em</a:t>
            </a:r>
            <a:r>
              <a:rPr dirty="0"/>
              <a:t>: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9" name="14.png" descr="14.png"/>
          <p:cNvPicPr>
            <a:picLocks noChangeAspect="1"/>
          </p:cNvPicPr>
          <p:nvPr/>
        </p:nvPicPr>
        <p:blipFill>
          <a:blip r:embed="rId2"/>
          <a:srcRect t="59515" r="72" b="12021"/>
          <a:stretch>
            <a:fillRect/>
          </a:stretch>
        </p:blipFill>
        <p:spPr>
          <a:xfrm>
            <a:off x="-23288" y="9230122"/>
            <a:ext cx="23611219" cy="4485835"/>
          </a:xfrm>
          <a:prstGeom prst="rect">
            <a:avLst/>
          </a:prstGeom>
          <a:ln w="12700">
            <a:miter lim="400000"/>
          </a:ln>
        </p:spPr>
      </p:pic>
      <p:sp>
        <p:nvSpPr>
          <p:cNvPr id="760" name="Experiências…"/>
          <p:cNvSpPr txBox="1"/>
          <p:nvPr/>
        </p:nvSpPr>
        <p:spPr>
          <a:xfrm>
            <a:off x="2079041" y="2043042"/>
            <a:ext cx="4018729" cy="1703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Experiências</a:t>
            </a:r>
            <a:endParaRPr dirty="0"/>
          </a:p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conectadas</a:t>
            </a:r>
            <a:r>
              <a:rPr dirty="0"/>
              <a:t>.</a:t>
            </a:r>
            <a:r>
              <a:rPr sz="1200" dirty="0"/>
              <a:t> </a:t>
            </a:r>
          </a:p>
        </p:txBody>
      </p:sp>
      <p:sp>
        <p:nvSpPr>
          <p:cNvPr id="761" name="Rectangle"/>
          <p:cNvSpPr/>
          <p:nvPr/>
        </p:nvSpPr>
        <p:spPr>
          <a:xfrm>
            <a:off x="23486107" y="0"/>
            <a:ext cx="897893" cy="13716000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762" name="Rectangle"/>
          <p:cNvSpPr/>
          <p:nvPr/>
        </p:nvSpPr>
        <p:spPr>
          <a:xfrm>
            <a:off x="23486107" y="12018348"/>
            <a:ext cx="897893" cy="1697652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763" name="30"/>
          <p:cNvSpPr txBox="1"/>
          <p:nvPr/>
        </p:nvSpPr>
        <p:spPr>
          <a:xfrm>
            <a:off x="23682005" y="12600474"/>
            <a:ext cx="50609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30</a:t>
            </a:r>
          </a:p>
        </p:txBody>
      </p:sp>
      <p:sp>
        <p:nvSpPr>
          <p:cNvPr id="764" name="VECCHI LEILÕES       2024"/>
          <p:cNvSpPr txBox="1"/>
          <p:nvPr/>
        </p:nvSpPr>
        <p:spPr>
          <a:xfrm rot="5400000">
            <a:off x="21554413" y="3773145"/>
            <a:ext cx="476128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spc="798">
                <a:solidFill>
                  <a:srgbClr val="FFEAA5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VECCHI LEILÕES       2024</a:t>
            </a:r>
          </a:p>
        </p:txBody>
      </p:sp>
      <p:sp>
        <p:nvSpPr>
          <p:cNvPr id="765" name="Shape"/>
          <p:cNvSpPr/>
          <p:nvPr/>
        </p:nvSpPr>
        <p:spPr>
          <a:xfrm>
            <a:off x="23682005" y="382904"/>
            <a:ext cx="506096" cy="506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146"/>
                </a:moveTo>
                <a:lnTo>
                  <a:pt x="15346" y="9600"/>
                </a:lnTo>
                <a:lnTo>
                  <a:pt x="14490" y="8774"/>
                </a:lnTo>
                <a:lnTo>
                  <a:pt x="10800" y="12464"/>
                </a:lnTo>
                <a:lnTo>
                  <a:pt x="7110" y="8774"/>
                </a:lnTo>
                <a:lnTo>
                  <a:pt x="6254" y="9600"/>
                </a:lnTo>
                <a:lnTo>
                  <a:pt x="10800" y="14146"/>
                </a:lnTo>
                <a:close/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3" y="7906"/>
                  <a:pt x="850" y="6592"/>
                </a:cubicBezTo>
                <a:cubicBezTo>
                  <a:pt x="1417" y="5277"/>
                  <a:pt x="2186" y="4133"/>
                  <a:pt x="3158" y="3161"/>
                </a:cubicBezTo>
                <a:cubicBezTo>
                  <a:pt x="4129" y="2188"/>
                  <a:pt x="5272" y="1418"/>
                  <a:pt x="6586" y="851"/>
                </a:cubicBezTo>
                <a:cubicBezTo>
                  <a:pt x="7899" y="284"/>
                  <a:pt x="9303" y="0"/>
                  <a:pt x="10796" y="0"/>
                </a:cubicBezTo>
                <a:cubicBezTo>
                  <a:pt x="12289" y="0"/>
                  <a:pt x="13694" y="283"/>
                  <a:pt x="15008" y="850"/>
                </a:cubicBezTo>
                <a:cubicBezTo>
                  <a:pt x="16323" y="1417"/>
                  <a:pt x="17467" y="2186"/>
                  <a:pt x="18439" y="3158"/>
                </a:cubicBezTo>
                <a:cubicBezTo>
                  <a:pt x="19412" y="4129"/>
                  <a:pt x="20182" y="5272"/>
                  <a:pt x="20749" y="6586"/>
                </a:cubicBezTo>
                <a:cubicBezTo>
                  <a:pt x="21316" y="7899"/>
                  <a:pt x="21600" y="9303"/>
                  <a:pt x="21600" y="10796"/>
                </a:cubicBezTo>
                <a:cubicBezTo>
                  <a:pt x="21600" y="12289"/>
                  <a:pt x="21317" y="13694"/>
                  <a:pt x="20750" y="15008"/>
                </a:cubicBezTo>
                <a:cubicBezTo>
                  <a:pt x="20183" y="16323"/>
                  <a:pt x="19414" y="17467"/>
                  <a:pt x="18442" y="18439"/>
                </a:cubicBezTo>
                <a:cubicBezTo>
                  <a:pt x="17471" y="19412"/>
                  <a:pt x="16328" y="20182"/>
                  <a:pt x="15014" y="20749"/>
                </a:cubicBezTo>
                <a:cubicBezTo>
                  <a:pt x="13701" y="21316"/>
                  <a:pt x="12297" y="21600"/>
                  <a:pt x="10804" y="21600"/>
                </a:cubicBezTo>
                <a:close/>
                <a:moveTo>
                  <a:pt x="10800" y="20400"/>
                </a:moveTo>
                <a:cubicBezTo>
                  <a:pt x="13480" y="20400"/>
                  <a:pt x="15750" y="19470"/>
                  <a:pt x="17610" y="17610"/>
                </a:cubicBezTo>
                <a:cubicBezTo>
                  <a:pt x="19470" y="15750"/>
                  <a:pt x="20400" y="13480"/>
                  <a:pt x="20400" y="10800"/>
                </a:cubicBezTo>
                <a:cubicBezTo>
                  <a:pt x="20400" y="8120"/>
                  <a:pt x="19470" y="5850"/>
                  <a:pt x="17610" y="3990"/>
                </a:cubicBezTo>
                <a:cubicBezTo>
                  <a:pt x="15750" y="2130"/>
                  <a:pt x="13480" y="1200"/>
                  <a:pt x="10800" y="1200"/>
                </a:cubicBezTo>
                <a:cubicBezTo>
                  <a:pt x="8120" y="1200"/>
                  <a:pt x="5850" y="2130"/>
                  <a:pt x="3990" y="3990"/>
                </a:cubicBezTo>
                <a:cubicBezTo>
                  <a:pt x="2130" y="5850"/>
                  <a:pt x="1200" y="8120"/>
                  <a:pt x="1200" y="10800"/>
                </a:cubicBezTo>
                <a:cubicBezTo>
                  <a:pt x="1200" y="13480"/>
                  <a:pt x="2130" y="15750"/>
                  <a:pt x="3990" y="17610"/>
                </a:cubicBezTo>
                <a:cubicBezTo>
                  <a:pt x="5850" y="19470"/>
                  <a:pt x="8120" y="20400"/>
                  <a:pt x="10800" y="20400"/>
                </a:cubicBez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66" name="Maior divulgação.…"/>
          <p:cNvSpPr txBox="1"/>
          <p:nvPr/>
        </p:nvSpPr>
        <p:spPr>
          <a:xfrm>
            <a:off x="2079041" y="3970297"/>
            <a:ext cx="4635884" cy="13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706256">
              <a:lnSpc>
                <a:spcPct val="100000"/>
              </a:lnSpc>
              <a:spcBef>
                <a:spcPts val="0"/>
              </a:spcBef>
              <a:defRPr sz="3900">
                <a:solidFill>
                  <a:srgbClr val="BB9D6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 err="1"/>
              <a:t>Maior</a:t>
            </a:r>
            <a:r>
              <a:rPr dirty="0"/>
              <a:t> </a:t>
            </a:r>
            <a:r>
              <a:rPr dirty="0" err="1"/>
              <a:t>divulgação</a:t>
            </a:r>
            <a:r>
              <a:rPr dirty="0"/>
              <a:t>.</a:t>
            </a:r>
          </a:p>
          <a:p>
            <a:pPr defTabSz="3706256">
              <a:lnSpc>
                <a:spcPct val="100000"/>
              </a:lnSpc>
              <a:spcBef>
                <a:spcPts val="0"/>
              </a:spcBef>
              <a:defRPr sz="3900">
                <a:solidFill>
                  <a:srgbClr val="BB9D6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 err="1"/>
              <a:t>Maior</a:t>
            </a:r>
            <a:r>
              <a:rPr dirty="0"/>
              <a:t> </a:t>
            </a:r>
            <a:r>
              <a:rPr dirty="0" err="1"/>
              <a:t>giro</a:t>
            </a:r>
            <a:r>
              <a:rPr dirty="0"/>
              <a:t> de bens. </a:t>
            </a:r>
          </a:p>
        </p:txBody>
      </p:sp>
      <p:sp>
        <p:nvSpPr>
          <p:cNvPr id="767" name="Entendemos que a divulgação massificada e a comunicação integrada é o caminho para negócios mais ágeis. Por isso investimos em anúncios em canais digitais e tradicionais."/>
          <p:cNvSpPr txBox="1"/>
          <p:nvPr/>
        </p:nvSpPr>
        <p:spPr>
          <a:xfrm>
            <a:off x="2079041" y="5469429"/>
            <a:ext cx="6314122" cy="1836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40000"/>
              </a:lnSpc>
              <a:spcBef>
                <a:spcPts val="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>
              <a:lnSpc>
                <a:spcPct val="130000"/>
              </a:lnSpc>
            </a:pPr>
            <a:r>
              <a:rPr dirty="0" err="1"/>
              <a:t>Entendemos</a:t>
            </a:r>
            <a:r>
              <a:rPr dirty="0"/>
              <a:t> que a </a:t>
            </a:r>
            <a:r>
              <a:rPr dirty="0" err="1"/>
              <a:t>divulgação</a:t>
            </a:r>
            <a:r>
              <a:rPr dirty="0"/>
              <a:t> </a:t>
            </a:r>
            <a:r>
              <a:rPr dirty="0" err="1"/>
              <a:t>massificada</a:t>
            </a:r>
            <a:r>
              <a:rPr dirty="0"/>
              <a:t> e a </a:t>
            </a:r>
            <a:r>
              <a:rPr dirty="0" err="1"/>
              <a:t>comunicação</a:t>
            </a:r>
            <a:r>
              <a:rPr dirty="0"/>
              <a:t> </a:t>
            </a:r>
            <a:r>
              <a:rPr dirty="0" err="1"/>
              <a:t>integrada</a:t>
            </a:r>
            <a:r>
              <a:rPr dirty="0"/>
              <a:t> </a:t>
            </a:r>
            <a:r>
              <a:rPr dirty="0" err="1"/>
              <a:t>é</a:t>
            </a:r>
            <a:r>
              <a:rPr dirty="0"/>
              <a:t> o </a:t>
            </a:r>
            <a:r>
              <a:rPr dirty="0" err="1"/>
              <a:t>caminho</a:t>
            </a:r>
            <a:r>
              <a:rPr dirty="0"/>
              <a:t> para </a:t>
            </a:r>
            <a:r>
              <a:rPr dirty="0" err="1"/>
              <a:t>negócios</a:t>
            </a:r>
            <a:r>
              <a:rPr dirty="0"/>
              <a:t> </a:t>
            </a:r>
            <a:r>
              <a:rPr dirty="0" err="1"/>
              <a:t>mais</a:t>
            </a:r>
            <a:r>
              <a:rPr dirty="0"/>
              <a:t> </a:t>
            </a:r>
            <a:r>
              <a:rPr dirty="0" err="1"/>
              <a:t>ágeis</a:t>
            </a:r>
            <a:r>
              <a:rPr dirty="0"/>
              <a:t>. Por </a:t>
            </a:r>
            <a:r>
              <a:rPr dirty="0" err="1"/>
              <a:t>isso</a:t>
            </a:r>
            <a:r>
              <a:rPr dirty="0"/>
              <a:t> </a:t>
            </a:r>
            <a:r>
              <a:rPr dirty="0" err="1"/>
              <a:t>investimos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anúncios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canais</a:t>
            </a:r>
            <a:r>
              <a:rPr dirty="0"/>
              <a:t> </a:t>
            </a:r>
            <a:r>
              <a:rPr dirty="0" err="1"/>
              <a:t>digitais</a:t>
            </a:r>
            <a:r>
              <a:rPr dirty="0"/>
              <a:t> e </a:t>
            </a:r>
            <a:r>
              <a:rPr dirty="0" err="1"/>
              <a:t>tradicionais</a:t>
            </a:r>
            <a:r>
              <a:rPr dirty="0"/>
              <a:t>.</a:t>
            </a:r>
          </a:p>
        </p:txBody>
      </p:sp>
      <p:sp>
        <p:nvSpPr>
          <p:cNvPr id="768" name="Rounded Rectangle"/>
          <p:cNvSpPr/>
          <p:nvPr/>
        </p:nvSpPr>
        <p:spPr>
          <a:xfrm>
            <a:off x="10918128" y="4371646"/>
            <a:ext cx="2054333" cy="2054333"/>
          </a:xfrm>
          <a:prstGeom prst="roundRect">
            <a:avLst>
              <a:gd name="adj" fmla="val 25696"/>
            </a:avLst>
          </a:prstGeom>
          <a:solidFill>
            <a:srgbClr val="FFFFFF">
              <a:alpha val="94433"/>
            </a:srgbClr>
          </a:solidFill>
          <a:ln w="12700">
            <a:miter lim="400000"/>
          </a:ln>
          <a:effectLst>
            <a:outerShdw blurRad="546100" rotWithShape="0">
              <a:srgbClr val="6B5B3E">
                <a:alpha val="68219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69" name="Rounded Rectangle"/>
          <p:cNvSpPr/>
          <p:nvPr/>
        </p:nvSpPr>
        <p:spPr>
          <a:xfrm>
            <a:off x="13407328" y="4371646"/>
            <a:ext cx="2054333" cy="2054333"/>
          </a:xfrm>
          <a:prstGeom prst="roundRect">
            <a:avLst>
              <a:gd name="adj" fmla="val 25696"/>
            </a:avLst>
          </a:prstGeom>
          <a:solidFill>
            <a:srgbClr val="FFFFFF">
              <a:alpha val="94433"/>
            </a:srgbClr>
          </a:solidFill>
          <a:ln w="12700">
            <a:miter lim="400000"/>
          </a:ln>
          <a:effectLst>
            <a:outerShdw blurRad="546100" rotWithShape="0">
              <a:srgbClr val="6B5B3E">
                <a:alpha val="68219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70" name="Rounded Rectangle"/>
          <p:cNvSpPr/>
          <p:nvPr/>
        </p:nvSpPr>
        <p:spPr>
          <a:xfrm>
            <a:off x="15896528" y="4371646"/>
            <a:ext cx="2054333" cy="2054333"/>
          </a:xfrm>
          <a:prstGeom prst="roundRect">
            <a:avLst>
              <a:gd name="adj" fmla="val 25696"/>
            </a:avLst>
          </a:prstGeom>
          <a:solidFill>
            <a:srgbClr val="FFFFFF">
              <a:alpha val="94433"/>
            </a:srgbClr>
          </a:solidFill>
          <a:ln w="12700">
            <a:miter lim="400000"/>
          </a:ln>
          <a:effectLst>
            <a:outerShdw blurRad="546100" rotWithShape="0">
              <a:srgbClr val="6B5B3E">
                <a:alpha val="68219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71" name="Rounded Rectangle"/>
          <p:cNvSpPr/>
          <p:nvPr/>
        </p:nvSpPr>
        <p:spPr>
          <a:xfrm>
            <a:off x="18385728" y="4371646"/>
            <a:ext cx="2054333" cy="2054333"/>
          </a:xfrm>
          <a:prstGeom prst="roundRect">
            <a:avLst>
              <a:gd name="adj" fmla="val 25696"/>
            </a:avLst>
          </a:prstGeom>
          <a:solidFill>
            <a:srgbClr val="FFFFFF">
              <a:alpha val="94433"/>
            </a:srgbClr>
          </a:solidFill>
          <a:ln w="12700">
            <a:miter lim="400000"/>
          </a:ln>
          <a:effectLst>
            <a:outerShdw blurRad="546100" rotWithShape="0">
              <a:srgbClr val="6B5B3E">
                <a:alpha val="68219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775" name="Group"/>
          <p:cNvGrpSpPr/>
          <p:nvPr/>
        </p:nvGrpSpPr>
        <p:grpSpPr>
          <a:xfrm>
            <a:off x="16409460" y="4895557"/>
            <a:ext cx="1006511" cy="1006511"/>
            <a:chOff x="0" y="0"/>
            <a:chExt cx="1006509" cy="1006509"/>
          </a:xfrm>
        </p:grpSpPr>
        <p:sp>
          <p:nvSpPr>
            <p:cNvPr id="772" name="Circle"/>
            <p:cNvSpPr/>
            <p:nvPr/>
          </p:nvSpPr>
          <p:spPr>
            <a:xfrm>
              <a:off x="710672" y="179733"/>
              <a:ext cx="118033" cy="118033"/>
            </a:xfrm>
            <a:prstGeom prst="ellipse">
              <a:avLst/>
            </a:prstGeom>
            <a:solidFill>
              <a:srgbClr val="BB9D6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73" name="Shape"/>
            <p:cNvSpPr/>
            <p:nvPr/>
          </p:nvSpPr>
          <p:spPr>
            <a:xfrm>
              <a:off x="259478" y="255414"/>
              <a:ext cx="495750" cy="495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2" y="0"/>
                  </a:moveTo>
                  <a:cubicBezTo>
                    <a:pt x="4846" y="0"/>
                    <a:pt x="0" y="4846"/>
                    <a:pt x="0" y="10798"/>
                  </a:cubicBezTo>
                  <a:cubicBezTo>
                    <a:pt x="0" y="16751"/>
                    <a:pt x="4846" y="21600"/>
                    <a:pt x="10802" y="21600"/>
                  </a:cubicBezTo>
                  <a:cubicBezTo>
                    <a:pt x="16757" y="21600"/>
                    <a:pt x="21600" y="16754"/>
                    <a:pt x="21600" y="10798"/>
                  </a:cubicBezTo>
                  <a:cubicBezTo>
                    <a:pt x="21600" y="4843"/>
                    <a:pt x="16754" y="0"/>
                    <a:pt x="10802" y="0"/>
                  </a:cubicBezTo>
                  <a:close/>
                  <a:moveTo>
                    <a:pt x="10802" y="17717"/>
                  </a:moveTo>
                  <a:cubicBezTo>
                    <a:pt x="6988" y="17717"/>
                    <a:pt x="3883" y="14615"/>
                    <a:pt x="3883" y="10798"/>
                  </a:cubicBezTo>
                  <a:cubicBezTo>
                    <a:pt x="3883" y="6982"/>
                    <a:pt x="6985" y="3880"/>
                    <a:pt x="10802" y="3880"/>
                  </a:cubicBezTo>
                  <a:cubicBezTo>
                    <a:pt x="14618" y="3880"/>
                    <a:pt x="17720" y="6982"/>
                    <a:pt x="17720" y="10798"/>
                  </a:cubicBezTo>
                  <a:cubicBezTo>
                    <a:pt x="17720" y="14615"/>
                    <a:pt x="14618" y="17717"/>
                    <a:pt x="10802" y="17717"/>
                  </a:cubicBezTo>
                  <a:close/>
                </a:path>
              </a:pathLst>
            </a:custGeom>
            <a:solidFill>
              <a:srgbClr val="BB9D6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74" name="Shape"/>
            <p:cNvSpPr/>
            <p:nvPr/>
          </p:nvSpPr>
          <p:spPr>
            <a:xfrm>
              <a:off x="0" y="0"/>
              <a:ext cx="1006510" cy="1006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11" y="21600"/>
                  </a:moveTo>
                  <a:lnTo>
                    <a:pt x="6488" y="21600"/>
                  </a:lnTo>
                  <a:cubicBezTo>
                    <a:pt x="2910" y="21600"/>
                    <a:pt x="0" y="18690"/>
                    <a:pt x="0" y="15112"/>
                  </a:cubicBezTo>
                  <a:lnTo>
                    <a:pt x="0" y="6488"/>
                  </a:lnTo>
                  <a:cubicBezTo>
                    <a:pt x="0" y="2910"/>
                    <a:pt x="2910" y="0"/>
                    <a:pt x="6488" y="0"/>
                  </a:cubicBezTo>
                  <a:lnTo>
                    <a:pt x="15111" y="0"/>
                  </a:lnTo>
                  <a:cubicBezTo>
                    <a:pt x="18689" y="0"/>
                    <a:pt x="21600" y="2910"/>
                    <a:pt x="21600" y="6488"/>
                  </a:cubicBezTo>
                  <a:lnTo>
                    <a:pt x="21600" y="15112"/>
                  </a:lnTo>
                  <a:cubicBezTo>
                    <a:pt x="21600" y="18690"/>
                    <a:pt x="18689" y="21600"/>
                    <a:pt x="15111" y="21600"/>
                  </a:cubicBezTo>
                  <a:close/>
                  <a:moveTo>
                    <a:pt x="6488" y="2032"/>
                  </a:moveTo>
                  <a:cubicBezTo>
                    <a:pt x="4030" y="2032"/>
                    <a:pt x="2032" y="4030"/>
                    <a:pt x="2032" y="6488"/>
                  </a:cubicBezTo>
                  <a:lnTo>
                    <a:pt x="2032" y="15112"/>
                  </a:lnTo>
                  <a:cubicBezTo>
                    <a:pt x="2032" y="17570"/>
                    <a:pt x="4030" y="19568"/>
                    <a:pt x="6488" y="19568"/>
                  </a:cubicBezTo>
                  <a:lnTo>
                    <a:pt x="15111" y="19568"/>
                  </a:lnTo>
                  <a:cubicBezTo>
                    <a:pt x="17568" y="19568"/>
                    <a:pt x="19567" y="17570"/>
                    <a:pt x="19567" y="15112"/>
                  </a:cubicBezTo>
                  <a:lnTo>
                    <a:pt x="19567" y="6488"/>
                  </a:lnTo>
                  <a:cubicBezTo>
                    <a:pt x="19567" y="4030"/>
                    <a:pt x="17567" y="2032"/>
                    <a:pt x="15111" y="2032"/>
                  </a:cubicBezTo>
                  <a:lnTo>
                    <a:pt x="6488" y="2032"/>
                  </a:lnTo>
                  <a:close/>
                </a:path>
              </a:pathLst>
            </a:custGeom>
            <a:solidFill>
              <a:srgbClr val="BB9D6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776" name="Shape"/>
          <p:cNvSpPr/>
          <p:nvPr/>
        </p:nvSpPr>
        <p:spPr>
          <a:xfrm>
            <a:off x="14152147" y="4895557"/>
            <a:ext cx="538996" cy="1006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184" y="12151"/>
                </a:moveTo>
                <a:lnTo>
                  <a:pt x="21305" y="8242"/>
                </a:lnTo>
                <a:lnTo>
                  <a:pt x="14301" y="8242"/>
                </a:lnTo>
                <a:lnTo>
                  <a:pt x="14301" y="5704"/>
                </a:lnTo>
                <a:cubicBezTo>
                  <a:pt x="14301" y="4634"/>
                  <a:pt x="15280" y="3593"/>
                  <a:pt x="18415" y="3593"/>
                </a:cubicBezTo>
                <a:lnTo>
                  <a:pt x="21600" y="3593"/>
                </a:lnTo>
                <a:lnTo>
                  <a:pt x="21600" y="265"/>
                </a:lnTo>
                <a:cubicBezTo>
                  <a:pt x="21600" y="265"/>
                  <a:pt x="18711" y="0"/>
                  <a:pt x="15948" y="0"/>
                </a:cubicBezTo>
                <a:cubicBezTo>
                  <a:pt x="10180" y="0"/>
                  <a:pt x="6411" y="1872"/>
                  <a:pt x="6411" y="5261"/>
                </a:cubicBezTo>
                <a:lnTo>
                  <a:pt x="6411" y="8240"/>
                </a:lnTo>
                <a:lnTo>
                  <a:pt x="0" y="8240"/>
                </a:lnTo>
                <a:lnTo>
                  <a:pt x="0" y="12149"/>
                </a:lnTo>
                <a:lnTo>
                  <a:pt x="6411" y="12149"/>
                </a:lnTo>
                <a:lnTo>
                  <a:pt x="6411" y="21600"/>
                </a:lnTo>
                <a:lnTo>
                  <a:pt x="14303" y="21600"/>
                </a:lnTo>
                <a:lnTo>
                  <a:pt x="14303" y="12149"/>
                </a:lnTo>
                <a:lnTo>
                  <a:pt x="20187" y="12149"/>
                </a:lnTo>
                <a:close/>
              </a:path>
            </a:pathLst>
          </a:cu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779" name="Group"/>
          <p:cNvGrpSpPr/>
          <p:nvPr/>
        </p:nvGrpSpPr>
        <p:grpSpPr>
          <a:xfrm>
            <a:off x="18910844" y="4895557"/>
            <a:ext cx="1004100" cy="1006511"/>
            <a:chOff x="0" y="0"/>
            <a:chExt cx="1004099" cy="1006509"/>
          </a:xfrm>
        </p:grpSpPr>
        <p:sp>
          <p:nvSpPr>
            <p:cNvPr id="777" name="Shape"/>
            <p:cNvSpPr/>
            <p:nvPr/>
          </p:nvSpPr>
          <p:spPr>
            <a:xfrm>
              <a:off x="0" y="0"/>
              <a:ext cx="1004100" cy="1006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" y="21600"/>
                  </a:moveTo>
                  <a:lnTo>
                    <a:pt x="1554" y="15822"/>
                  </a:lnTo>
                  <a:cubicBezTo>
                    <a:pt x="676" y="14240"/>
                    <a:pt x="212" y="12467"/>
                    <a:pt x="212" y="10668"/>
                  </a:cubicBezTo>
                  <a:cubicBezTo>
                    <a:pt x="212" y="4787"/>
                    <a:pt x="5010" y="0"/>
                    <a:pt x="10906" y="0"/>
                  </a:cubicBezTo>
                  <a:cubicBezTo>
                    <a:pt x="16802" y="0"/>
                    <a:pt x="21600" y="4787"/>
                    <a:pt x="21600" y="10668"/>
                  </a:cubicBezTo>
                  <a:cubicBezTo>
                    <a:pt x="21600" y="16550"/>
                    <a:pt x="16803" y="21337"/>
                    <a:pt x="10906" y="21337"/>
                  </a:cubicBezTo>
                  <a:cubicBezTo>
                    <a:pt x="9136" y="21337"/>
                    <a:pt x="7388" y="20891"/>
                    <a:pt x="5822" y="20044"/>
                  </a:cubicBezTo>
                  <a:lnTo>
                    <a:pt x="0" y="21600"/>
                  </a:lnTo>
                  <a:close/>
                  <a:moveTo>
                    <a:pt x="6112" y="17879"/>
                  </a:moveTo>
                  <a:lnTo>
                    <a:pt x="6478" y="18098"/>
                  </a:lnTo>
                  <a:cubicBezTo>
                    <a:pt x="7825" y="18897"/>
                    <a:pt x="9355" y="19321"/>
                    <a:pt x="10906" y="19321"/>
                  </a:cubicBezTo>
                  <a:cubicBezTo>
                    <a:pt x="15688" y="19321"/>
                    <a:pt x="19578" y="15440"/>
                    <a:pt x="19578" y="10668"/>
                  </a:cubicBezTo>
                  <a:cubicBezTo>
                    <a:pt x="19578" y="5897"/>
                    <a:pt x="15688" y="2017"/>
                    <a:pt x="10906" y="2017"/>
                  </a:cubicBezTo>
                  <a:cubicBezTo>
                    <a:pt x="6124" y="2017"/>
                    <a:pt x="2234" y="5898"/>
                    <a:pt x="2234" y="10668"/>
                  </a:cubicBezTo>
                  <a:cubicBezTo>
                    <a:pt x="2234" y="12244"/>
                    <a:pt x="2672" y="13794"/>
                    <a:pt x="3502" y="15154"/>
                  </a:cubicBezTo>
                  <a:lnTo>
                    <a:pt x="3727" y="15522"/>
                  </a:lnTo>
                  <a:lnTo>
                    <a:pt x="2861" y="18748"/>
                  </a:lnTo>
                  <a:lnTo>
                    <a:pt x="6112" y="17879"/>
                  </a:lnTo>
                  <a:close/>
                </a:path>
              </a:pathLst>
            </a:custGeom>
            <a:solidFill>
              <a:srgbClr val="BB9D6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778" name="Shape"/>
            <p:cNvSpPr/>
            <p:nvPr/>
          </p:nvSpPr>
          <p:spPr>
            <a:xfrm>
              <a:off x="266631" y="269953"/>
              <a:ext cx="482457" cy="448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125" extrusionOk="0">
                  <a:moveTo>
                    <a:pt x="18968" y="13960"/>
                  </a:moveTo>
                  <a:cubicBezTo>
                    <a:pt x="18056" y="13382"/>
                    <a:pt x="16868" y="12740"/>
                    <a:pt x="15793" y="13204"/>
                  </a:cubicBezTo>
                  <a:cubicBezTo>
                    <a:pt x="14967" y="13561"/>
                    <a:pt x="14441" y="14923"/>
                    <a:pt x="13907" y="15621"/>
                  </a:cubicBezTo>
                  <a:cubicBezTo>
                    <a:pt x="13634" y="15978"/>
                    <a:pt x="13305" y="16033"/>
                    <a:pt x="12884" y="15854"/>
                  </a:cubicBezTo>
                  <a:cubicBezTo>
                    <a:pt x="9788" y="14553"/>
                    <a:pt x="7414" y="12367"/>
                    <a:pt x="5707" y="9359"/>
                  </a:cubicBezTo>
                  <a:cubicBezTo>
                    <a:pt x="5418" y="8892"/>
                    <a:pt x="5470" y="8522"/>
                    <a:pt x="5817" y="8091"/>
                  </a:cubicBezTo>
                  <a:cubicBezTo>
                    <a:pt x="6333" y="7449"/>
                    <a:pt x="6981" y="6722"/>
                    <a:pt x="7123" y="5856"/>
                  </a:cubicBezTo>
                  <a:cubicBezTo>
                    <a:pt x="7261" y="4989"/>
                    <a:pt x="6877" y="3980"/>
                    <a:pt x="6539" y="3208"/>
                  </a:cubicBezTo>
                  <a:cubicBezTo>
                    <a:pt x="6106" y="2225"/>
                    <a:pt x="5624" y="821"/>
                    <a:pt x="4690" y="263"/>
                  </a:cubicBezTo>
                  <a:cubicBezTo>
                    <a:pt x="3830" y="-250"/>
                    <a:pt x="2703" y="39"/>
                    <a:pt x="1938" y="694"/>
                  </a:cubicBezTo>
                  <a:cubicBezTo>
                    <a:pt x="618" y="1830"/>
                    <a:pt x="-18" y="3607"/>
                    <a:pt x="0" y="5369"/>
                  </a:cubicBezTo>
                  <a:cubicBezTo>
                    <a:pt x="7" y="5869"/>
                    <a:pt x="65" y="6368"/>
                    <a:pt x="175" y="6852"/>
                  </a:cubicBezTo>
                  <a:cubicBezTo>
                    <a:pt x="443" y="8013"/>
                    <a:pt x="949" y="9100"/>
                    <a:pt x="1524" y="10131"/>
                  </a:cubicBezTo>
                  <a:cubicBezTo>
                    <a:pt x="1957" y="10910"/>
                    <a:pt x="2424" y="11666"/>
                    <a:pt x="2930" y="12393"/>
                  </a:cubicBezTo>
                  <a:cubicBezTo>
                    <a:pt x="4586" y="14767"/>
                    <a:pt x="6647" y="16834"/>
                    <a:pt x="9033" y="18378"/>
                  </a:cubicBezTo>
                  <a:cubicBezTo>
                    <a:pt x="10225" y="19150"/>
                    <a:pt x="11508" y="19825"/>
                    <a:pt x="12838" y="20289"/>
                  </a:cubicBezTo>
                  <a:cubicBezTo>
                    <a:pt x="14328" y="20808"/>
                    <a:pt x="15658" y="21350"/>
                    <a:pt x="17267" y="21029"/>
                  </a:cubicBezTo>
                  <a:cubicBezTo>
                    <a:pt x="18953" y="20691"/>
                    <a:pt x="20615" y="19588"/>
                    <a:pt x="21284" y="17872"/>
                  </a:cubicBezTo>
                  <a:cubicBezTo>
                    <a:pt x="21481" y="17363"/>
                    <a:pt x="21582" y="16798"/>
                    <a:pt x="21471" y="16263"/>
                  </a:cubicBezTo>
                  <a:cubicBezTo>
                    <a:pt x="21241" y="15154"/>
                    <a:pt x="19822" y="14495"/>
                    <a:pt x="18971" y="13956"/>
                  </a:cubicBezTo>
                  <a:close/>
                </a:path>
              </a:pathLst>
            </a:custGeom>
            <a:solidFill>
              <a:srgbClr val="BB9D6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780" name="Shape"/>
          <p:cNvSpPr/>
          <p:nvPr/>
        </p:nvSpPr>
        <p:spPr>
          <a:xfrm>
            <a:off x="11433914" y="5040859"/>
            <a:ext cx="1022763" cy="7159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6771"/>
                </a:moveTo>
                <a:cubicBezTo>
                  <a:pt x="21600" y="3031"/>
                  <a:pt x="19478" y="0"/>
                  <a:pt x="16860" y="0"/>
                </a:cubicBezTo>
                <a:lnTo>
                  <a:pt x="4740" y="0"/>
                </a:lnTo>
                <a:cubicBezTo>
                  <a:pt x="2122" y="0"/>
                  <a:pt x="0" y="3031"/>
                  <a:pt x="0" y="6771"/>
                </a:cubicBezTo>
                <a:lnTo>
                  <a:pt x="0" y="14829"/>
                </a:lnTo>
                <a:cubicBezTo>
                  <a:pt x="0" y="18569"/>
                  <a:pt x="2122" y="21600"/>
                  <a:pt x="4740" y="21600"/>
                </a:cubicBezTo>
                <a:lnTo>
                  <a:pt x="16860" y="21600"/>
                </a:lnTo>
                <a:cubicBezTo>
                  <a:pt x="19478" y="21600"/>
                  <a:pt x="21600" y="18569"/>
                  <a:pt x="21600" y="14829"/>
                </a:cubicBezTo>
                <a:lnTo>
                  <a:pt x="21600" y="6771"/>
                </a:lnTo>
                <a:close/>
                <a:moveTo>
                  <a:pt x="14472" y="11405"/>
                </a:moveTo>
                <a:lnTo>
                  <a:pt x="9037" y="15246"/>
                </a:lnTo>
                <a:cubicBezTo>
                  <a:pt x="8825" y="15410"/>
                  <a:pt x="8101" y="15190"/>
                  <a:pt x="8101" y="14845"/>
                </a:cubicBezTo>
                <a:lnTo>
                  <a:pt x="8101" y="6960"/>
                </a:lnTo>
                <a:cubicBezTo>
                  <a:pt x="8101" y="6609"/>
                  <a:pt x="8831" y="6389"/>
                  <a:pt x="9043" y="6564"/>
                </a:cubicBezTo>
                <a:lnTo>
                  <a:pt x="14245" y="10607"/>
                </a:lnTo>
                <a:cubicBezTo>
                  <a:pt x="14464" y="10783"/>
                  <a:pt x="14692" y="11234"/>
                  <a:pt x="14472" y="11407"/>
                </a:cubicBezTo>
                <a:close/>
              </a:path>
            </a:pathLst>
          </a:cu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81" name="Rounded Rectangle"/>
          <p:cNvSpPr/>
          <p:nvPr/>
        </p:nvSpPr>
        <p:spPr>
          <a:xfrm>
            <a:off x="10879666" y="2894557"/>
            <a:ext cx="3738824" cy="80607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82" name="REDES SOCIAIS"/>
          <p:cNvSpPr txBox="1"/>
          <p:nvPr/>
        </p:nvSpPr>
        <p:spPr>
          <a:xfrm>
            <a:off x="11541558" y="3056294"/>
            <a:ext cx="2415040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40000"/>
              </a:lnSpc>
              <a:spcBef>
                <a:spcPts val="0"/>
              </a:spcBef>
              <a:defRPr sz="22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>
              <a:defRPr>
                <a:solidFill>
                  <a:srgbClr val="683D37"/>
                </a:solidFill>
              </a:defRPr>
            </a:pPr>
            <a:r>
              <a:rPr>
                <a:solidFill>
                  <a:srgbClr val="BB9D6C"/>
                </a:solidFill>
              </a:rPr>
              <a:t>REDES SOCIAIS</a:t>
            </a:r>
          </a:p>
        </p:txBody>
      </p:sp>
      <p:sp>
        <p:nvSpPr>
          <p:cNvPr id="783" name="Rectangle"/>
          <p:cNvSpPr/>
          <p:nvPr/>
        </p:nvSpPr>
        <p:spPr>
          <a:xfrm>
            <a:off x="2073827" y="8679860"/>
            <a:ext cx="6314123" cy="1148433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84" name="Shape"/>
          <p:cNvSpPr/>
          <p:nvPr/>
        </p:nvSpPr>
        <p:spPr>
          <a:xfrm rot="5400000">
            <a:off x="7299538" y="8867337"/>
            <a:ext cx="773481" cy="773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61" y="21600"/>
                </a:moveTo>
                <a:lnTo>
                  <a:pt x="0" y="20339"/>
                </a:lnTo>
                <a:lnTo>
                  <a:pt x="18471" y="1832"/>
                </a:lnTo>
                <a:lnTo>
                  <a:pt x="1445" y="1832"/>
                </a:lnTo>
                <a:lnTo>
                  <a:pt x="1445" y="0"/>
                </a:lnTo>
                <a:lnTo>
                  <a:pt x="21600" y="0"/>
                </a:lnTo>
                <a:lnTo>
                  <a:pt x="21600" y="20155"/>
                </a:lnTo>
                <a:lnTo>
                  <a:pt x="19768" y="20155"/>
                </a:lnTo>
                <a:lnTo>
                  <a:pt x="19768" y="3129"/>
                </a:lnTo>
                <a:lnTo>
                  <a:pt x="1261" y="21600"/>
                </a:lnTo>
                <a:close/>
              </a:path>
            </a:pathLst>
          </a:cu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EAA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85" name="Rectangle"/>
          <p:cNvSpPr/>
          <p:nvPr/>
        </p:nvSpPr>
        <p:spPr>
          <a:xfrm>
            <a:off x="2073827" y="8679860"/>
            <a:ext cx="773480" cy="1148433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7" name="15.png" descr="15.png"/>
          <p:cNvPicPr>
            <a:picLocks noChangeAspect="1"/>
          </p:cNvPicPr>
          <p:nvPr/>
        </p:nvPicPr>
        <p:blipFill>
          <a:blip r:embed="rId2"/>
          <a:srcRect t="57032" b="12953"/>
          <a:stretch>
            <a:fillRect/>
          </a:stretch>
        </p:blipFill>
        <p:spPr>
          <a:xfrm>
            <a:off x="-23288" y="9230122"/>
            <a:ext cx="23611219" cy="4485836"/>
          </a:xfrm>
          <a:prstGeom prst="rect">
            <a:avLst/>
          </a:prstGeom>
          <a:ln w="12700">
            <a:miter lim="400000"/>
          </a:ln>
        </p:spPr>
      </p:pic>
      <p:sp>
        <p:nvSpPr>
          <p:cNvPr id="788" name="Rectangle"/>
          <p:cNvSpPr/>
          <p:nvPr/>
        </p:nvSpPr>
        <p:spPr>
          <a:xfrm>
            <a:off x="23486107" y="0"/>
            <a:ext cx="897893" cy="13716000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789" name="Rectangle"/>
          <p:cNvSpPr/>
          <p:nvPr/>
        </p:nvSpPr>
        <p:spPr>
          <a:xfrm>
            <a:off x="23486107" y="12018348"/>
            <a:ext cx="897893" cy="1697652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790" name="31"/>
          <p:cNvSpPr txBox="1"/>
          <p:nvPr/>
        </p:nvSpPr>
        <p:spPr>
          <a:xfrm>
            <a:off x="23682005" y="12600474"/>
            <a:ext cx="50609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31</a:t>
            </a:r>
          </a:p>
        </p:txBody>
      </p:sp>
      <p:sp>
        <p:nvSpPr>
          <p:cNvPr id="791" name="VECCHI LEILÕES       2024"/>
          <p:cNvSpPr txBox="1"/>
          <p:nvPr/>
        </p:nvSpPr>
        <p:spPr>
          <a:xfrm rot="5400000">
            <a:off x="21554413" y="3773145"/>
            <a:ext cx="476128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spc="798">
                <a:solidFill>
                  <a:srgbClr val="FFEAA5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VECCHI LEILÕES       2024</a:t>
            </a:r>
          </a:p>
        </p:txBody>
      </p:sp>
      <p:sp>
        <p:nvSpPr>
          <p:cNvPr id="792" name="Shape"/>
          <p:cNvSpPr/>
          <p:nvPr/>
        </p:nvSpPr>
        <p:spPr>
          <a:xfrm>
            <a:off x="23682005" y="382904"/>
            <a:ext cx="506096" cy="506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146"/>
                </a:moveTo>
                <a:lnTo>
                  <a:pt x="15346" y="9600"/>
                </a:lnTo>
                <a:lnTo>
                  <a:pt x="14490" y="8774"/>
                </a:lnTo>
                <a:lnTo>
                  <a:pt x="10800" y="12464"/>
                </a:lnTo>
                <a:lnTo>
                  <a:pt x="7110" y="8774"/>
                </a:lnTo>
                <a:lnTo>
                  <a:pt x="6254" y="9600"/>
                </a:lnTo>
                <a:lnTo>
                  <a:pt x="10800" y="14146"/>
                </a:lnTo>
                <a:close/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3" y="7906"/>
                  <a:pt x="850" y="6592"/>
                </a:cubicBezTo>
                <a:cubicBezTo>
                  <a:pt x="1417" y="5277"/>
                  <a:pt x="2186" y="4133"/>
                  <a:pt x="3158" y="3161"/>
                </a:cubicBezTo>
                <a:cubicBezTo>
                  <a:pt x="4129" y="2188"/>
                  <a:pt x="5272" y="1418"/>
                  <a:pt x="6586" y="851"/>
                </a:cubicBezTo>
                <a:cubicBezTo>
                  <a:pt x="7899" y="284"/>
                  <a:pt x="9303" y="0"/>
                  <a:pt x="10796" y="0"/>
                </a:cubicBezTo>
                <a:cubicBezTo>
                  <a:pt x="12289" y="0"/>
                  <a:pt x="13694" y="283"/>
                  <a:pt x="15008" y="850"/>
                </a:cubicBezTo>
                <a:cubicBezTo>
                  <a:pt x="16323" y="1417"/>
                  <a:pt x="17467" y="2186"/>
                  <a:pt x="18439" y="3158"/>
                </a:cubicBezTo>
                <a:cubicBezTo>
                  <a:pt x="19412" y="4129"/>
                  <a:pt x="20182" y="5272"/>
                  <a:pt x="20749" y="6586"/>
                </a:cubicBezTo>
                <a:cubicBezTo>
                  <a:pt x="21316" y="7899"/>
                  <a:pt x="21600" y="9303"/>
                  <a:pt x="21600" y="10796"/>
                </a:cubicBezTo>
                <a:cubicBezTo>
                  <a:pt x="21600" y="12289"/>
                  <a:pt x="21317" y="13694"/>
                  <a:pt x="20750" y="15008"/>
                </a:cubicBezTo>
                <a:cubicBezTo>
                  <a:pt x="20183" y="16323"/>
                  <a:pt x="19414" y="17467"/>
                  <a:pt x="18442" y="18439"/>
                </a:cubicBezTo>
                <a:cubicBezTo>
                  <a:pt x="17471" y="19412"/>
                  <a:pt x="16328" y="20182"/>
                  <a:pt x="15014" y="20749"/>
                </a:cubicBezTo>
                <a:cubicBezTo>
                  <a:pt x="13701" y="21316"/>
                  <a:pt x="12297" y="21600"/>
                  <a:pt x="10804" y="21600"/>
                </a:cubicBezTo>
                <a:close/>
                <a:moveTo>
                  <a:pt x="10800" y="20400"/>
                </a:moveTo>
                <a:cubicBezTo>
                  <a:pt x="13480" y="20400"/>
                  <a:pt x="15750" y="19470"/>
                  <a:pt x="17610" y="17610"/>
                </a:cubicBezTo>
                <a:cubicBezTo>
                  <a:pt x="19470" y="15750"/>
                  <a:pt x="20400" y="13480"/>
                  <a:pt x="20400" y="10800"/>
                </a:cubicBezTo>
                <a:cubicBezTo>
                  <a:pt x="20400" y="8120"/>
                  <a:pt x="19470" y="5850"/>
                  <a:pt x="17610" y="3990"/>
                </a:cubicBezTo>
                <a:cubicBezTo>
                  <a:pt x="15750" y="2130"/>
                  <a:pt x="13480" y="1200"/>
                  <a:pt x="10800" y="1200"/>
                </a:cubicBezTo>
                <a:cubicBezTo>
                  <a:pt x="8120" y="1200"/>
                  <a:pt x="5850" y="2130"/>
                  <a:pt x="3990" y="3990"/>
                </a:cubicBezTo>
                <a:cubicBezTo>
                  <a:pt x="2130" y="5850"/>
                  <a:pt x="1200" y="8120"/>
                  <a:pt x="1200" y="10800"/>
                </a:cubicBezTo>
                <a:cubicBezTo>
                  <a:pt x="1200" y="13480"/>
                  <a:pt x="2130" y="15750"/>
                  <a:pt x="3990" y="17610"/>
                </a:cubicBezTo>
                <a:cubicBezTo>
                  <a:pt x="5850" y="19470"/>
                  <a:pt x="8120" y="20400"/>
                  <a:pt x="10800" y="20400"/>
                </a:cubicBez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93" name="Rounded Rectangle"/>
          <p:cNvSpPr/>
          <p:nvPr/>
        </p:nvSpPr>
        <p:spPr>
          <a:xfrm>
            <a:off x="11866682" y="3854866"/>
            <a:ext cx="2054333" cy="2054333"/>
          </a:xfrm>
          <a:prstGeom prst="roundRect">
            <a:avLst>
              <a:gd name="adj" fmla="val 25696"/>
            </a:avLst>
          </a:prstGeom>
          <a:solidFill>
            <a:srgbClr val="FFFFFF">
              <a:alpha val="94433"/>
            </a:srgbClr>
          </a:solidFill>
          <a:ln w="12700">
            <a:miter lim="400000"/>
          </a:ln>
          <a:effectLst>
            <a:outerShdw blurRad="546100" rotWithShape="0">
              <a:srgbClr val="6B5B3E">
                <a:alpha val="68219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94" name="Rounded Rectangle"/>
          <p:cNvSpPr/>
          <p:nvPr/>
        </p:nvSpPr>
        <p:spPr>
          <a:xfrm>
            <a:off x="14355883" y="3854866"/>
            <a:ext cx="2054333" cy="2054333"/>
          </a:xfrm>
          <a:prstGeom prst="roundRect">
            <a:avLst>
              <a:gd name="adj" fmla="val 25696"/>
            </a:avLst>
          </a:prstGeom>
          <a:solidFill>
            <a:srgbClr val="FFFFFF">
              <a:alpha val="94433"/>
            </a:srgbClr>
          </a:solidFill>
          <a:ln w="12700">
            <a:miter lim="400000"/>
          </a:ln>
          <a:effectLst>
            <a:outerShdw blurRad="546100" rotWithShape="0">
              <a:srgbClr val="6B5B3E">
                <a:alpha val="68219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95" name="Rounded Rectangle"/>
          <p:cNvSpPr/>
          <p:nvPr/>
        </p:nvSpPr>
        <p:spPr>
          <a:xfrm>
            <a:off x="16845083" y="3854866"/>
            <a:ext cx="2054333" cy="2054333"/>
          </a:xfrm>
          <a:prstGeom prst="roundRect">
            <a:avLst>
              <a:gd name="adj" fmla="val 25696"/>
            </a:avLst>
          </a:prstGeom>
          <a:solidFill>
            <a:srgbClr val="FFFFFF">
              <a:alpha val="94433"/>
            </a:srgbClr>
          </a:solidFill>
          <a:ln w="12700">
            <a:miter lim="400000"/>
          </a:ln>
          <a:effectLst>
            <a:outerShdw blurRad="546100" rotWithShape="0">
              <a:srgbClr val="6B5B3E">
                <a:alpha val="68219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96" name="Rounded Rectangle"/>
          <p:cNvSpPr/>
          <p:nvPr/>
        </p:nvSpPr>
        <p:spPr>
          <a:xfrm>
            <a:off x="11828220" y="2377777"/>
            <a:ext cx="3738824" cy="80607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97" name="MÍDIAS DIGITAIS"/>
          <p:cNvSpPr txBox="1"/>
          <p:nvPr/>
        </p:nvSpPr>
        <p:spPr>
          <a:xfrm>
            <a:off x="12461592" y="2539514"/>
            <a:ext cx="247207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40000"/>
              </a:lnSpc>
              <a:spcBef>
                <a:spcPts val="0"/>
              </a:spcBef>
              <a:defRPr sz="22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>
              <a:defRPr>
                <a:solidFill>
                  <a:srgbClr val="683D37"/>
                </a:solidFill>
              </a:defRPr>
            </a:pPr>
            <a:r>
              <a:rPr>
                <a:solidFill>
                  <a:srgbClr val="BB9D6C"/>
                </a:solidFill>
              </a:rPr>
              <a:t>MÍDIAS DIGITAIS</a:t>
            </a:r>
          </a:p>
        </p:txBody>
      </p:sp>
      <p:sp>
        <p:nvSpPr>
          <p:cNvPr id="798" name="Shape"/>
          <p:cNvSpPr/>
          <p:nvPr/>
        </p:nvSpPr>
        <p:spPr>
          <a:xfrm>
            <a:off x="12361740" y="4468170"/>
            <a:ext cx="1064218" cy="8277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8" y="21600"/>
                </a:moveTo>
                <a:cubicBezTo>
                  <a:pt x="1386" y="21600"/>
                  <a:pt x="925" y="21362"/>
                  <a:pt x="555" y="20886"/>
                </a:cubicBezTo>
                <a:cubicBezTo>
                  <a:pt x="185" y="20411"/>
                  <a:pt x="0" y="19818"/>
                  <a:pt x="0" y="19108"/>
                </a:cubicBezTo>
                <a:lnTo>
                  <a:pt x="0" y="2492"/>
                </a:lnTo>
                <a:cubicBezTo>
                  <a:pt x="0" y="1782"/>
                  <a:pt x="185" y="1189"/>
                  <a:pt x="555" y="714"/>
                </a:cubicBezTo>
                <a:cubicBezTo>
                  <a:pt x="925" y="238"/>
                  <a:pt x="1386" y="0"/>
                  <a:pt x="1938" y="0"/>
                </a:cubicBezTo>
                <a:lnTo>
                  <a:pt x="19662" y="0"/>
                </a:lnTo>
                <a:cubicBezTo>
                  <a:pt x="20214" y="0"/>
                  <a:pt x="20675" y="238"/>
                  <a:pt x="21045" y="714"/>
                </a:cubicBezTo>
                <a:cubicBezTo>
                  <a:pt x="21415" y="1189"/>
                  <a:pt x="21600" y="1782"/>
                  <a:pt x="21600" y="2492"/>
                </a:cubicBezTo>
                <a:lnTo>
                  <a:pt x="21600" y="19108"/>
                </a:lnTo>
                <a:cubicBezTo>
                  <a:pt x="21600" y="19818"/>
                  <a:pt x="21415" y="20411"/>
                  <a:pt x="21045" y="20886"/>
                </a:cubicBezTo>
                <a:cubicBezTo>
                  <a:pt x="20675" y="21362"/>
                  <a:pt x="20214" y="21600"/>
                  <a:pt x="19662" y="21600"/>
                </a:cubicBezTo>
                <a:lnTo>
                  <a:pt x="1938" y="21600"/>
                </a:lnTo>
                <a:close/>
                <a:moveTo>
                  <a:pt x="10800" y="10978"/>
                </a:moveTo>
                <a:lnTo>
                  <a:pt x="1200" y="2908"/>
                </a:lnTo>
                <a:lnTo>
                  <a:pt x="1200" y="19108"/>
                </a:lnTo>
                <a:cubicBezTo>
                  <a:pt x="1200" y="19385"/>
                  <a:pt x="1269" y="19612"/>
                  <a:pt x="1408" y="19790"/>
                </a:cubicBezTo>
                <a:cubicBezTo>
                  <a:pt x="1546" y="19968"/>
                  <a:pt x="1723" y="20057"/>
                  <a:pt x="1938" y="20057"/>
                </a:cubicBezTo>
                <a:lnTo>
                  <a:pt x="19662" y="20057"/>
                </a:lnTo>
                <a:cubicBezTo>
                  <a:pt x="19877" y="20057"/>
                  <a:pt x="20054" y="19968"/>
                  <a:pt x="20192" y="19790"/>
                </a:cubicBezTo>
                <a:cubicBezTo>
                  <a:pt x="20331" y="19612"/>
                  <a:pt x="20400" y="19385"/>
                  <a:pt x="20400" y="19108"/>
                </a:cubicBezTo>
                <a:lnTo>
                  <a:pt x="20400" y="2908"/>
                </a:lnTo>
                <a:lnTo>
                  <a:pt x="10800" y="10978"/>
                </a:lnTo>
                <a:close/>
                <a:moveTo>
                  <a:pt x="10800" y="9257"/>
                </a:moveTo>
                <a:lnTo>
                  <a:pt x="20031" y="1543"/>
                </a:lnTo>
                <a:lnTo>
                  <a:pt x="1569" y="1543"/>
                </a:lnTo>
                <a:lnTo>
                  <a:pt x="10800" y="9257"/>
                </a:lnTo>
                <a:close/>
                <a:moveTo>
                  <a:pt x="1200" y="2908"/>
                </a:moveTo>
                <a:lnTo>
                  <a:pt x="1200" y="1543"/>
                </a:lnTo>
                <a:lnTo>
                  <a:pt x="1200" y="19108"/>
                </a:lnTo>
                <a:cubicBezTo>
                  <a:pt x="1200" y="19385"/>
                  <a:pt x="1269" y="19612"/>
                  <a:pt x="1408" y="19790"/>
                </a:cubicBezTo>
                <a:cubicBezTo>
                  <a:pt x="1546" y="19968"/>
                  <a:pt x="1723" y="20057"/>
                  <a:pt x="1938" y="20057"/>
                </a:cubicBezTo>
                <a:lnTo>
                  <a:pt x="1200" y="20057"/>
                </a:lnTo>
                <a:lnTo>
                  <a:pt x="1200" y="2908"/>
                </a:lnTo>
                <a:close/>
              </a:path>
            </a:pathLst>
          </a:cu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99" name="Shape"/>
          <p:cNvSpPr/>
          <p:nvPr/>
        </p:nvSpPr>
        <p:spPr>
          <a:xfrm>
            <a:off x="14794636" y="4438607"/>
            <a:ext cx="1209753" cy="8868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65" y="13447"/>
                </a:moveTo>
                <a:lnTo>
                  <a:pt x="14905" y="6336"/>
                </a:lnTo>
                <a:lnTo>
                  <a:pt x="14152" y="5309"/>
                </a:lnTo>
                <a:lnTo>
                  <a:pt x="9665" y="11429"/>
                </a:lnTo>
                <a:lnTo>
                  <a:pt x="7422" y="8369"/>
                </a:lnTo>
                <a:lnTo>
                  <a:pt x="6675" y="9388"/>
                </a:lnTo>
                <a:lnTo>
                  <a:pt x="9665" y="13447"/>
                </a:lnTo>
                <a:close/>
                <a:moveTo>
                  <a:pt x="0" y="21600"/>
                </a:moveTo>
                <a:lnTo>
                  <a:pt x="0" y="20160"/>
                </a:lnTo>
                <a:lnTo>
                  <a:pt x="21600" y="2016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3005" y="18720"/>
                </a:moveTo>
                <a:cubicBezTo>
                  <a:pt x="2519" y="18720"/>
                  <a:pt x="2113" y="18498"/>
                  <a:pt x="1787" y="18054"/>
                </a:cubicBezTo>
                <a:cubicBezTo>
                  <a:pt x="1462" y="17610"/>
                  <a:pt x="1299" y="17057"/>
                  <a:pt x="1299" y="16394"/>
                </a:cubicBezTo>
                <a:lnTo>
                  <a:pt x="1299" y="2326"/>
                </a:lnTo>
                <a:cubicBezTo>
                  <a:pt x="1299" y="1663"/>
                  <a:pt x="1462" y="1110"/>
                  <a:pt x="1787" y="666"/>
                </a:cubicBezTo>
                <a:cubicBezTo>
                  <a:pt x="2113" y="222"/>
                  <a:pt x="2519" y="0"/>
                  <a:pt x="3005" y="0"/>
                </a:cubicBezTo>
                <a:lnTo>
                  <a:pt x="18595" y="0"/>
                </a:lnTo>
                <a:cubicBezTo>
                  <a:pt x="19081" y="0"/>
                  <a:pt x="19487" y="222"/>
                  <a:pt x="19813" y="666"/>
                </a:cubicBezTo>
                <a:cubicBezTo>
                  <a:pt x="20138" y="1110"/>
                  <a:pt x="20301" y="1663"/>
                  <a:pt x="20301" y="2326"/>
                </a:cubicBezTo>
                <a:lnTo>
                  <a:pt x="20301" y="16394"/>
                </a:lnTo>
                <a:cubicBezTo>
                  <a:pt x="20301" y="17057"/>
                  <a:pt x="20138" y="17610"/>
                  <a:pt x="19813" y="18054"/>
                </a:cubicBezTo>
                <a:cubicBezTo>
                  <a:pt x="19487" y="18498"/>
                  <a:pt x="19081" y="18720"/>
                  <a:pt x="18595" y="18720"/>
                </a:cubicBezTo>
                <a:lnTo>
                  <a:pt x="3005" y="18720"/>
                </a:lnTo>
                <a:close/>
                <a:moveTo>
                  <a:pt x="3005" y="17280"/>
                </a:moveTo>
                <a:lnTo>
                  <a:pt x="18595" y="17280"/>
                </a:lnTo>
                <a:cubicBezTo>
                  <a:pt x="18758" y="17280"/>
                  <a:pt x="18907" y="17188"/>
                  <a:pt x="19042" y="17003"/>
                </a:cubicBezTo>
                <a:cubicBezTo>
                  <a:pt x="19177" y="16818"/>
                  <a:pt x="19245" y="16615"/>
                  <a:pt x="19245" y="16394"/>
                </a:cubicBezTo>
                <a:lnTo>
                  <a:pt x="19245" y="2326"/>
                </a:lnTo>
                <a:cubicBezTo>
                  <a:pt x="19245" y="2105"/>
                  <a:pt x="19177" y="1902"/>
                  <a:pt x="19042" y="1717"/>
                </a:cubicBezTo>
                <a:cubicBezTo>
                  <a:pt x="18907" y="1532"/>
                  <a:pt x="18758" y="1440"/>
                  <a:pt x="18595" y="1440"/>
                </a:cubicBezTo>
                <a:lnTo>
                  <a:pt x="3005" y="1440"/>
                </a:lnTo>
                <a:cubicBezTo>
                  <a:pt x="2842" y="1440"/>
                  <a:pt x="2693" y="1532"/>
                  <a:pt x="2558" y="1717"/>
                </a:cubicBezTo>
                <a:cubicBezTo>
                  <a:pt x="2423" y="1902"/>
                  <a:pt x="2355" y="2105"/>
                  <a:pt x="2355" y="2326"/>
                </a:cubicBezTo>
                <a:lnTo>
                  <a:pt x="2355" y="16394"/>
                </a:lnTo>
                <a:cubicBezTo>
                  <a:pt x="2355" y="16615"/>
                  <a:pt x="2423" y="16818"/>
                  <a:pt x="2558" y="17003"/>
                </a:cubicBezTo>
                <a:cubicBezTo>
                  <a:pt x="2693" y="17188"/>
                  <a:pt x="2842" y="17280"/>
                  <a:pt x="3005" y="17280"/>
                </a:cubicBezTo>
                <a:close/>
                <a:moveTo>
                  <a:pt x="2355" y="17280"/>
                </a:moveTo>
                <a:lnTo>
                  <a:pt x="2355" y="1440"/>
                </a:lnTo>
                <a:lnTo>
                  <a:pt x="2355" y="17280"/>
                </a:lnTo>
                <a:close/>
              </a:path>
            </a:pathLst>
          </a:cu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808" name="Group"/>
          <p:cNvGrpSpPr/>
          <p:nvPr/>
        </p:nvGrpSpPr>
        <p:grpSpPr>
          <a:xfrm>
            <a:off x="17267372" y="4126080"/>
            <a:ext cx="1209753" cy="1511906"/>
            <a:chOff x="0" y="0"/>
            <a:chExt cx="1209751" cy="1511904"/>
          </a:xfrm>
        </p:grpSpPr>
        <p:sp>
          <p:nvSpPr>
            <p:cNvPr id="800" name="Shape"/>
            <p:cNvSpPr/>
            <p:nvPr/>
          </p:nvSpPr>
          <p:spPr>
            <a:xfrm>
              <a:off x="203" y="-1"/>
              <a:ext cx="1208848" cy="1102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9" h="20529" extrusionOk="0">
                  <a:moveTo>
                    <a:pt x="20159" y="14814"/>
                  </a:moveTo>
                  <a:lnTo>
                    <a:pt x="13323" y="1885"/>
                  </a:lnTo>
                  <a:cubicBezTo>
                    <a:pt x="12372" y="87"/>
                    <a:pt x="10247" y="-535"/>
                    <a:pt x="8599" y="503"/>
                  </a:cubicBezTo>
                  <a:lnTo>
                    <a:pt x="8599" y="503"/>
                  </a:lnTo>
                  <a:cubicBezTo>
                    <a:pt x="8176" y="770"/>
                    <a:pt x="7824" y="1122"/>
                    <a:pt x="7551" y="1527"/>
                  </a:cubicBezTo>
                  <a:cubicBezTo>
                    <a:pt x="7459" y="1657"/>
                    <a:pt x="7374" y="1795"/>
                    <a:pt x="7297" y="1941"/>
                  </a:cubicBezTo>
                  <a:lnTo>
                    <a:pt x="461" y="14870"/>
                  </a:lnTo>
                  <a:cubicBezTo>
                    <a:pt x="-490" y="16668"/>
                    <a:pt x="79" y="18989"/>
                    <a:pt x="1726" y="20027"/>
                  </a:cubicBezTo>
                  <a:lnTo>
                    <a:pt x="1726" y="20027"/>
                  </a:lnTo>
                  <a:cubicBezTo>
                    <a:pt x="3373" y="21065"/>
                    <a:pt x="5499" y="20443"/>
                    <a:pt x="6449" y="18645"/>
                  </a:cubicBezTo>
                  <a:lnTo>
                    <a:pt x="10325" y="11316"/>
                  </a:lnTo>
                  <a:lnTo>
                    <a:pt x="14170" y="18589"/>
                  </a:lnTo>
                  <a:cubicBezTo>
                    <a:pt x="15121" y="20387"/>
                    <a:pt x="17247" y="21009"/>
                    <a:pt x="18893" y="19971"/>
                  </a:cubicBezTo>
                  <a:lnTo>
                    <a:pt x="18893" y="19971"/>
                  </a:lnTo>
                  <a:cubicBezTo>
                    <a:pt x="20540" y="18933"/>
                    <a:pt x="21110" y="16612"/>
                    <a:pt x="20159" y="14814"/>
                  </a:cubicBezTo>
                  <a:close/>
                  <a:moveTo>
                    <a:pt x="3502" y="19685"/>
                  </a:moveTo>
                  <a:cubicBezTo>
                    <a:pt x="1993" y="19685"/>
                    <a:pt x="770" y="18349"/>
                    <a:pt x="770" y="16702"/>
                  </a:cubicBezTo>
                  <a:cubicBezTo>
                    <a:pt x="770" y="15054"/>
                    <a:pt x="1993" y="13719"/>
                    <a:pt x="3502" y="13719"/>
                  </a:cubicBezTo>
                  <a:cubicBezTo>
                    <a:pt x="5011" y="13719"/>
                    <a:pt x="6234" y="15054"/>
                    <a:pt x="6234" y="16702"/>
                  </a:cubicBezTo>
                  <a:cubicBezTo>
                    <a:pt x="6234" y="18349"/>
                    <a:pt x="5011" y="19685"/>
                    <a:pt x="3502" y="19685"/>
                  </a:cubicBezTo>
                  <a:close/>
                </a:path>
              </a:pathLst>
            </a:custGeom>
            <a:solidFill>
              <a:srgbClr val="BB9D6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01" name="Shape"/>
            <p:cNvSpPr/>
            <p:nvPr/>
          </p:nvSpPr>
          <p:spPr>
            <a:xfrm>
              <a:off x="473073" y="1327738"/>
              <a:ext cx="123226" cy="184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5" h="21200" extrusionOk="0">
                  <a:moveTo>
                    <a:pt x="12017" y="11401"/>
                  </a:moveTo>
                  <a:cubicBezTo>
                    <a:pt x="14565" y="10891"/>
                    <a:pt x="16059" y="9388"/>
                    <a:pt x="16059" y="7334"/>
                  </a:cubicBezTo>
                  <a:cubicBezTo>
                    <a:pt x="16059" y="6074"/>
                    <a:pt x="15559" y="5084"/>
                    <a:pt x="14551" y="4344"/>
                  </a:cubicBezTo>
                  <a:cubicBezTo>
                    <a:pt x="11612" y="2186"/>
                    <a:pt x="6613" y="3119"/>
                    <a:pt x="5368" y="6058"/>
                  </a:cubicBezTo>
                  <a:cubicBezTo>
                    <a:pt x="4856" y="7264"/>
                    <a:pt x="4859" y="7356"/>
                    <a:pt x="5390" y="8671"/>
                  </a:cubicBezTo>
                  <a:cubicBezTo>
                    <a:pt x="5868" y="9846"/>
                    <a:pt x="7376" y="11065"/>
                    <a:pt x="8573" y="11244"/>
                  </a:cubicBezTo>
                  <a:cubicBezTo>
                    <a:pt x="8927" y="11297"/>
                    <a:pt x="9449" y="11408"/>
                    <a:pt x="9735" y="11493"/>
                  </a:cubicBezTo>
                  <a:cubicBezTo>
                    <a:pt x="10455" y="11704"/>
                    <a:pt x="10523" y="11702"/>
                    <a:pt x="12020" y="11402"/>
                  </a:cubicBezTo>
                  <a:lnTo>
                    <a:pt x="12020" y="11402"/>
                  </a:lnTo>
                  <a:close/>
                  <a:moveTo>
                    <a:pt x="7396" y="20905"/>
                  </a:moveTo>
                  <a:cubicBezTo>
                    <a:pt x="4719" y="20305"/>
                    <a:pt x="2300" y="18891"/>
                    <a:pt x="1032" y="17186"/>
                  </a:cubicBezTo>
                  <a:cubicBezTo>
                    <a:pt x="669" y="16696"/>
                    <a:pt x="852" y="16596"/>
                    <a:pt x="3248" y="15963"/>
                  </a:cubicBezTo>
                  <a:cubicBezTo>
                    <a:pt x="4936" y="15518"/>
                    <a:pt x="5476" y="15469"/>
                    <a:pt x="5476" y="15759"/>
                  </a:cubicBezTo>
                  <a:cubicBezTo>
                    <a:pt x="5476" y="16180"/>
                    <a:pt x="7081" y="17313"/>
                    <a:pt x="8184" y="17670"/>
                  </a:cubicBezTo>
                  <a:cubicBezTo>
                    <a:pt x="10386" y="18379"/>
                    <a:pt x="13283" y="17954"/>
                    <a:pt x="14657" y="16717"/>
                  </a:cubicBezTo>
                  <a:cubicBezTo>
                    <a:pt x="15291" y="16147"/>
                    <a:pt x="15856" y="14630"/>
                    <a:pt x="15753" y="13774"/>
                  </a:cubicBezTo>
                  <a:lnTo>
                    <a:pt x="15699" y="13319"/>
                  </a:lnTo>
                  <a:lnTo>
                    <a:pt x="14654" y="13819"/>
                  </a:lnTo>
                  <a:cubicBezTo>
                    <a:pt x="13168" y="14528"/>
                    <a:pt x="10712" y="14842"/>
                    <a:pt x="8704" y="14575"/>
                  </a:cubicBezTo>
                  <a:cubicBezTo>
                    <a:pt x="6302" y="14258"/>
                    <a:pt x="4782" y="13707"/>
                    <a:pt x="3171" y="12578"/>
                  </a:cubicBezTo>
                  <a:cubicBezTo>
                    <a:pt x="1472" y="11385"/>
                    <a:pt x="737" y="10419"/>
                    <a:pt x="203" y="8665"/>
                  </a:cubicBezTo>
                  <a:cubicBezTo>
                    <a:pt x="-865" y="5149"/>
                    <a:pt x="2388" y="1388"/>
                    <a:pt x="7461" y="269"/>
                  </a:cubicBezTo>
                  <a:cubicBezTo>
                    <a:pt x="10038" y="-299"/>
                    <a:pt x="13654" y="67"/>
                    <a:pt x="15179" y="1049"/>
                  </a:cubicBezTo>
                  <a:lnTo>
                    <a:pt x="15765" y="1428"/>
                  </a:lnTo>
                  <a:lnTo>
                    <a:pt x="15848" y="922"/>
                  </a:lnTo>
                  <a:lnTo>
                    <a:pt x="15931" y="416"/>
                  </a:lnTo>
                  <a:lnTo>
                    <a:pt x="20578" y="416"/>
                  </a:lnTo>
                  <a:lnTo>
                    <a:pt x="20655" y="7501"/>
                  </a:lnTo>
                  <a:cubicBezTo>
                    <a:pt x="20735" y="14944"/>
                    <a:pt x="20618" y="15963"/>
                    <a:pt x="19490" y="17546"/>
                  </a:cubicBezTo>
                  <a:cubicBezTo>
                    <a:pt x="18376" y="19114"/>
                    <a:pt x="16213" y="20349"/>
                    <a:pt x="13560" y="20933"/>
                  </a:cubicBezTo>
                  <a:cubicBezTo>
                    <a:pt x="11883" y="21301"/>
                    <a:pt x="9124" y="21287"/>
                    <a:pt x="7396" y="20901"/>
                  </a:cubicBezTo>
                  <a:close/>
                </a:path>
              </a:pathLst>
            </a:custGeom>
            <a:solidFill>
              <a:srgbClr val="BB9D6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02" name="Shape"/>
            <p:cNvSpPr/>
            <p:nvPr/>
          </p:nvSpPr>
          <p:spPr>
            <a:xfrm>
              <a:off x="197994" y="1327587"/>
              <a:ext cx="128981" cy="12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8" h="21490" extrusionOk="0">
                  <a:moveTo>
                    <a:pt x="12350" y="15805"/>
                  </a:moveTo>
                  <a:cubicBezTo>
                    <a:pt x="14114" y="14421"/>
                    <a:pt x="14973" y="11414"/>
                    <a:pt x="14351" y="8811"/>
                  </a:cubicBezTo>
                  <a:cubicBezTo>
                    <a:pt x="13832" y="6640"/>
                    <a:pt x="11627" y="4634"/>
                    <a:pt x="9763" y="4634"/>
                  </a:cubicBezTo>
                  <a:cubicBezTo>
                    <a:pt x="6752" y="4634"/>
                    <a:pt x="4562" y="7151"/>
                    <a:pt x="4550" y="10623"/>
                  </a:cubicBezTo>
                  <a:cubicBezTo>
                    <a:pt x="4540" y="13391"/>
                    <a:pt x="6054" y="15945"/>
                    <a:pt x="8049" y="16527"/>
                  </a:cubicBezTo>
                  <a:cubicBezTo>
                    <a:pt x="9342" y="16904"/>
                    <a:pt x="11385" y="16561"/>
                    <a:pt x="12350" y="15805"/>
                  </a:cubicBezTo>
                  <a:close/>
                  <a:moveTo>
                    <a:pt x="7785" y="21241"/>
                  </a:moveTo>
                  <a:cubicBezTo>
                    <a:pt x="4179" y="20513"/>
                    <a:pt x="1561" y="17845"/>
                    <a:pt x="329" y="13645"/>
                  </a:cubicBezTo>
                  <a:cubicBezTo>
                    <a:pt x="-240" y="11705"/>
                    <a:pt x="-51" y="8341"/>
                    <a:pt x="735" y="6437"/>
                  </a:cubicBezTo>
                  <a:cubicBezTo>
                    <a:pt x="2428" y="2337"/>
                    <a:pt x="5648" y="-14"/>
                    <a:pt x="9543" y="0"/>
                  </a:cubicBezTo>
                  <a:cubicBezTo>
                    <a:pt x="16968" y="29"/>
                    <a:pt x="21360" y="8566"/>
                    <a:pt x="17870" y="16190"/>
                  </a:cubicBezTo>
                  <a:cubicBezTo>
                    <a:pt x="16873" y="18370"/>
                    <a:pt x="14026" y="20696"/>
                    <a:pt x="11778" y="21164"/>
                  </a:cubicBezTo>
                  <a:cubicBezTo>
                    <a:pt x="9768" y="21583"/>
                    <a:pt x="9498" y="21586"/>
                    <a:pt x="7785" y="21241"/>
                  </a:cubicBezTo>
                  <a:close/>
                </a:path>
              </a:pathLst>
            </a:custGeom>
            <a:solidFill>
              <a:srgbClr val="BB9D6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03" name="Shape"/>
            <p:cNvSpPr/>
            <p:nvPr/>
          </p:nvSpPr>
          <p:spPr>
            <a:xfrm>
              <a:off x="651933" y="1327537"/>
              <a:ext cx="116893" cy="129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8" h="21531" extrusionOk="0">
                  <a:moveTo>
                    <a:pt x="6210" y="9667"/>
                  </a:moveTo>
                  <a:cubicBezTo>
                    <a:pt x="7255" y="9244"/>
                    <a:pt x="6870" y="9361"/>
                    <a:pt x="7051" y="9355"/>
                  </a:cubicBezTo>
                  <a:cubicBezTo>
                    <a:pt x="7236" y="9352"/>
                    <a:pt x="8413" y="8892"/>
                    <a:pt x="9420" y="8466"/>
                  </a:cubicBezTo>
                  <a:cubicBezTo>
                    <a:pt x="10428" y="8043"/>
                    <a:pt x="11458" y="7697"/>
                    <a:pt x="11702" y="7697"/>
                  </a:cubicBezTo>
                  <a:cubicBezTo>
                    <a:pt x="11946" y="7697"/>
                    <a:pt x="10494" y="8265"/>
                    <a:pt x="10494" y="8154"/>
                  </a:cubicBezTo>
                  <a:cubicBezTo>
                    <a:pt x="10494" y="8043"/>
                    <a:pt x="12850" y="7075"/>
                    <a:pt x="13708" y="6811"/>
                  </a:cubicBezTo>
                  <a:cubicBezTo>
                    <a:pt x="15223" y="6345"/>
                    <a:pt x="15251" y="6317"/>
                    <a:pt x="14769" y="5834"/>
                  </a:cubicBezTo>
                  <a:cubicBezTo>
                    <a:pt x="13345" y="4406"/>
                    <a:pt x="10463" y="4122"/>
                    <a:pt x="8547" y="5218"/>
                  </a:cubicBezTo>
                  <a:cubicBezTo>
                    <a:pt x="6992" y="6107"/>
                    <a:pt x="5753" y="7620"/>
                    <a:pt x="5515" y="8918"/>
                  </a:cubicBezTo>
                  <a:cubicBezTo>
                    <a:pt x="5299" y="10082"/>
                    <a:pt x="5196" y="10076"/>
                    <a:pt x="6206" y="9667"/>
                  </a:cubicBezTo>
                  <a:close/>
                  <a:moveTo>
                    <a:pt x="9183" y="21137"/>
                  </a:moveTo>
                  <a:cubicBezTo>
                    <a:pt x="4710" y="20186"/>
                    <a:pt x="1778" y="17622"/>
                    <a:pt x="295" y="13369"/>
                  </a:cubicBezTo>
                  <a:cubicBezTo>
                    <a:pt x="-109" y="12217"/>
                    <a:pt x="-93" y="8869"/>
                    <a:pt x="317" y="7717"/>
                  </a:cubicBezTo>
                  <a:cubicBezTo>
                    <a:pt x="2050" y="2859"/>
                    <a:pt x="5994" y="0"/>
                    <a:pt x="10957" y="0"/>
                  </a:cubicBezTo>
                  <a:cubicBezTo>
                    <a:pt x="13792" y="0"/>
                    <a:pt x="16133" y="874"/>
                    <a:pt x="18167" y="2689"/>
                  </a:cubicBezTo>
                  <a:cubicBezTo>
                    <a:pt x="19623" y="3986"/>
                    <a:pt x="21488" y="6825"/>
                    <a:pt x="21488" y="7737"/>
                  </a:cubicBezTo>
                  <a:cubicBezTo>
                    <a:pt x="21488" y="8327"/>
                    <a:pt x="21150" y="8503"/>
                    <a:pt x="17670" y="9744"/>
                  </a:cubicBezTo>
                  <a:cubicBezTo>
                    <a:pt x="14872" y="10740"/>
                    <a:pt x="13520" y="11243"/>
                    <a:pt x="11304" y="12109"/>
                  </a:cubicBezTo>
                  <a:cubicBezTo>
                    <a:pt x="10916" y="12262"/>
                    <a:pt x="10344" y="12481"/>
                    <a:pt x="10031" y="12594"/>
                  </a:cubicBezTo>
                  <a:cubicBezTo>
                    <a:pt x="9721" y="12708"/>
                    <a:pt x="8892" y="13026"/>
                    <a:pt x="8191" y="13296"/>
                  </a:cubicBezTo>
                  <a:cubicBezTo>
                    <a:pt x="7489" y="13568"/>
                    <a:pt x="6738" y="13841"/>
                    <a:pt x="6522" y="13900"/>
                  </a:cubicBezTo>
                  <a:cubicBezTo>
                    <a:pt x="5843" y="14091"/>
                    <a:pt x="8181" y="16072"/>
                    <a:pt x="9464" y="16393"/>
                  </a:cubicBezTo>
                  <a:cubicBezTo>
                    <a:pt x="11983" y="17026"/>
                    <a:pt x="14202" y="16589"/>
                    <a:pt x="15961" y="15121"/>
                  </a:cubicBezTo>
                  <a:cubicBezTo>
                    <a:pt x="16625" y="14568"/>
                    <a:pt x="17294" y="14113"/>
                    <a:pt x="17454" y="14113"/>
                  </a:cubicBezTo>
                  <a:cubicBezTo>
                    <a:pt x="17933" y="14113"/>
                    <a:pt x="21475" y="16274"/>
                    <a:pt x="21482" y="16569"/>
                  </a:cubicBezTo>
                  <a:cubicBezTo>
                    <a:pt x="21491" y="17114"/>
                    <a:pt x="19009" y="19173"/>
                    <a:pt x="17366" y="19979"/>
                  </a:cubicBezTo>
                  <a:cubicBezTo>
                    <a:pt x="15861" y="20720"/>
                    <a:pt x="12409" y="21600"/>
                    <a:pt x="11304" y="21526"/>
                  </a:cubicBezTo>
                  <a:cubicBezTo>
                    <a:pt x="11070" y="21512"/>
                    <a:pt x="10115" y="21336"/>
                    <a:pt x="9183" y="21137"/>
                  </a:cubicBezTo>
                  <a:lnTo>
                    <a:pt x="9183" y="21137"/>
                  </a:lnTo>
                  <a:close/>
                </a:path>
              </a:pathLst>
            </a:custGeom>
            <a:solidFill>
              <a:srgbClr val="BB9D6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04" name="Shape"/>
            <p:cNvSpPr/>
            <p:nvPr/>
          </p:nvSpPr>
          <p:spPr>
            <a:xfrm>
              <a:off x="0" y="1258930"/>
              <a:ext cx="192417" cy="19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2" h="21338" extrusionOk="0">
                  <a:moveTo>
                    <a:pt x="8843" y="21198"/>
                  </a:moveTo>
                  <a:cubicBezTo>
                    <a:pt x="6773" y="20872"/>
                    <a:pt x="4774" y="19789"/>
                    <a:pt x="3027" y="18047"/>
                  </a:cubicBezTo>
                  <a:cubicBezTo>
                    <a:pt x="1799" y="16825"/>
                    <a:pt x="994" y="15534"/>
                    <a:pt x="317" y="13708"/>
                  </a:cubicBezTo>
                  <a:cubicBezTo>
                    <a:pt x="-113" y="12548"/>
                    <a:pt x="-104" y="8724"/>
                    <a:pt x="334" y="7551"/>
                  </a:cubicBezTo>
                  <a:cubicBezTo>
                    <a:pt x="1711" y="3840"/>
                    <a:pt x="4350" y="1351"/>
                    <a:pt x="8081" y="239"/>
                  </a:cubicBezTo>
                  <a:cubicBezTo>
                    <a:pt x="9267" y="-115"/>
                    <a:pt x="13036" y="-65"/>
                    <a:pt x="14104" y="319"/>
                  </a:cubicBezTo>
                  <a:cubicBezTo>
                    <a:pt x="15721" y="899"/>
                    <a:pt x="17702" y="2029"/>
                    <a:pt x="18255" y="2687"/>
                  </a:cubicBezTo>
                  <a:cubicBezTo>
                    <a:pt x="18458" y="2928"/>
                    <a:pt x="18355" y="3093"/>
                    <a:pt x="17403" y="4042"/>
                  </a:cubicBezTo>
                  <a:cubicBezTo>
                    <a:pt x="16806" y="4635"/>
                    <a:pt x="16279" y="5123"/>
                    <a:pt x="16230" y="5123"/>
                  </a:cubicBezTo>
                  <a:cubicBezTo>
                    <a:pt x="16181" y="5123"/>
                    <a:pt x="15919" y="4934"/>
                    <a:pt x="15646" y="4704"/>
                  </a:cubicBezTo>
                  <a:cubicBezTo>
                    <a:pt x="14241" y="3510"/>
                    <a:pt x="11538" y="2878"/>
                    <a:pt x="9491" y="3266"/>
                  </a:cubicBezTo>
                  <a:cubicBezTo>
                    <a:pt x="7160" y="3707"/>
                    <a:pt x="5225" y="5164"/>
                    <a:pt x="4140" y="7301"/>
                  </a:cubicBezTo>
                  <a:cubicBezTo>
                    <a:pt x="3596" y="8370"/>
                    <a:pt x="3243" y="8431"/>
                    <a:pt x="3243" y="10652"/>
                  </a:cubicBezTo>
                  <a:cubicBezTo>
                    <a:pt x="3243" y="12872"/>
                    <a:pt x="3616" y="12980"/>
                    <a:pt x="4044" y="13882"/>
                  </a:cubicBezTo>
                  <a:cubicBezTo>
                    <a:pt x="4297" y="14414"/>
                    <a:pt x="4939" y="15302"/>
                    <a:pt x="5470" y="15852"/>
                  </a:cubicBezTo>
                  <a:cubicBezTo>
                    <a:pt x="7411" y="17862"/>
                    <a:pt x="10247" y="18653"/>
                    <a:pt x="12961" y="17939"/>
                  </a:cubicBezTo>
                  <a:cubicBezTo>
                    <a:pt x="14483" y="17541"/>
                    <a:pt x="15134" y="17196"/>
                    <a:pt x="16086" y="16292"/>
                  </a:cubicBezTo>
                  <a:cubicBezTo>
                    <a:pt x="16917" y="15502"/>
                    <a:pt x="17458" y="14522"/>
                    <a:pt x="17651" y="13461"/>
                  </a:cubicBezTo>
                  <a:lnTo>
                    <a:pt x="17763" y="12837"/>
                  </a:lnTo>
                  <a:lnTo>
                    <a:pt x="14321" y="12792"/>
                  </a:lnTo>
                  <a:lnTo>
                    <a:pt x="10879" y="12748"/>
                  </a:lnTo>
                  <a:lnTo>
                    <a:pt x="10879" y="9619"/>
                  </a:lnTo>
                  <a:lnTo>
                    <a:pt x="15798" y="9634"/>
                  </a:lnTo>
                  <a:cubicBezTo>
                    <a:pt x="18505" y="9642"/>
                    <a:pt x="20764" y="9649"/>
                    <a:pt x="20823" y="9649"/>
                  </a:cubicBezTo>
                  <a:cubicBezTo>
                    <a:pt x="20881" y="9649"/>
                    <a:pt x="21008" y="10053"/>
                    <a:pt x="21110" y="10548"/>
                  </a:cubicBezTo>
                  <a:cubicBezTo>
                    <a:pt x="21487" y="12407"/>
                    <a:pt x="20794" y="15220"/>
                    <a:pt x="19464" y="17229"/>
                  </a:cubicBezTo>
                  <a:cubicBezTo>
                    <a:pt x="18368" y="18885"/>
                    <a:pt x="17195" y="19778"/>
                    <a:pt x="14699" y="20859"/>
                  </a:cubicBezTo>
                  <a:cubicBezTo>
                    <a:pt x="13663" y="21305"/>
                    <a:pt x="10635" y="21485"/>
                    <a:pt x="8847" y="21201"/>
                  </a:cubicBezTo>
                  <a:lnTo>
                    <a:pt x="8847" y="21201"/>
                  </a:lnTo>
                  <a:close/>
                </a:path>
              </a:pathLst>
            </a:custGeom>
            <a:solidFill>
              <a:srgbClr val="BB9D6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05" name="Shape"/>
            <p:cNvSpPr/>
            <p:nvPr/>
          </p:nvSpPr>
          <p:spPr>
            <a:xfrm>
              <a:off x="335247" y="1327552"/>
              <a:ext cx="128774" cy="127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46" h="20423" extrusionOk="0">
                  <a:moveTo>
                    <a:pt x="11578" y="15784"/>
                  </a:moveTo>
                  <a:cubicBezTo>
                    <a:pt x="12677" y="15497"/>
                    <a:pt x="14149" y="14047"/>
                    <a:pt x="14689" y="12725"/>
                  </a:cubicBezTo>
                  <a:cubicBezTo>
                    <a:pt x="14906" y="12195"/>
                    <a:pt x="15253" y="11174"/>
                    <a:pt x="15204" y="10156"/>
                  </a:cubicBezTo>
                  <a:cubicBezTo>
                    <a:pt x="15131" y="8701"/>
                    <a:pt x="14836" y="7664"/>
                    <a:pt x="14543" y="7295"/>
                  </a:cubicBezTo>
                  <a:cubicBezTo>
                    <a:pt x="13314" y="5735"/>
                    <a:pt x="12669" y="5163"/>
                    <a:pt x="11768" y="4829"/>
                  </a:cubicBezTo>
                  <a:cubicBezTo>
                    <a:pt x="9747" y="4083"/>
                    <a:pt x="7868" y="4490"/>
                    <a:pt x="6349" y="6006"/>
                  </a:cubicBezTo>
                  <a:cubicBezTo>
                    <a:pt x="3378" y="8972"/>
                    <a:pt x="4516" y="14474"/>
                    <a:pt x="8387" y="15847"/>
                  </a:cubicBezTo>
                  <a:cubicBezTo>
                    <a:pt x="9497" y="16241"/>
                    <a:pt x="9870" y="16233"/>
                    <a:pt x="11580" y="15784"/>
                  </a:cubicBezTo>
                  <a:close/>
                  <a:moveTo>
                    <a:pt x="7508" y="20268"/>
                  </a:moveTo>
                  <a:cubicBezTo>
                    <a:pt x="5001" y="19713"/>
                    <a:pt x="2386" y="17625"/>
                    <a:pt x="1198" y="15234"/>
                  </a:cubicBezTo>
                  <a:cubicBezTo>
                    <a:pt x="-781" y="11248"/>
                    <a:pt x="-277" y="6624"/>
                    <a:pt x="2482" y="3423"/>
                  </a:cubicBezTo>
                  <a:cubicBezTo>
                    <a:pt x="6419" y="-1143"/>
                    <a:pt x="13358" y="-1140"/>
                    <a:pt x="17368" y="3429"/>
                  </a:cubicBezTo>
                  <a:cubicBezTo>
                    <a:pt x="20819" y="7360"/>
                    <a:pt x="20461" y="14495"/>
                    <a:pt x="16642" y="17921"/>
                  </a:cubicBezTo>
                  <a:cubicBezTo>
                    <a:pt x="14822" y="19554"/>
                    <a:pt x="13050" y="20290"/>
                    <a:pt x="10664" y="20402"/>
                  </a:cubicBezTo>
                  <a:cubicBezTo>
                    <a:pt x="9507" y="20457"/>
                    <a:pt x="8087" y="20400"/>
                    <a:pt x="7510" y="20271"/>
                  </a:cubicBezTo>
                  <a:lnTo>
                    <a:pt x="7510" y="20271"/>
                  </a:lnTo>
                  <a:close/>
                </a:path>
              </a:pathLst>
            </a:custGeom>
            <a:solidFill>
              <a:srgbClr val="BB9D6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06" name="Shape"/>
            <p:cNvSpPr/>
            <p:nvPr/>
          </p:nvSpPr>
          <p:spPr>
            <a:xfrm>
              <a:off x="611875" y="1264325"/>
              <a:ext cx="29998" cy="187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799"/>
                  </a:moveTo>
                  <a:lnTo>
                    <a:pt x="0" y="0"/>
                  </a:lnTo>
                  <a:lnTo>
                    <a:pt x="10800" y="51"/>
                  </a:lnTo>
                  <a:lnTo>
                    <a:pt x="21600" y="102"/>
                  </a:lnTo>
                  <a:lnTo>
                    <a:pt x="21600" y="21498"/>
                  </a:lnTo>
                  <a:lnTo>
                    <a:pt x="10800" y="21549"/>
                  </a:lnTo>
                  <a:lnTo>
                    <a:pt x="0" y="21600"/>
                  </a:lnTo>
                  <a:lnTo>
                    <a:pt x="0" y="10801"/>
                  </a:lnTo>
                  <a:lnTo>
                    <a:pt x="0" y="10801"/>
                  </a:lnTo>
                  <a:close/>
                </a:path>
              </a:pathLst>
            </a:custGeom>
            <a:solidFill>
              <a:srgbClr val="BB9D6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807" name="Shape"/>
            <p:cNvSpPr/>
            <p:nvPr/>
          </p:nvSpPr>
          <p:spPr>
            <a:xfrm>
              <a:off x="827321" y="1264427"/>
              <a:ext cx="382431" cy="188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2" h="21389" extrusionOk="0">
                  <a:moveTo>
                    <a:pt x="6277" y="12470"/>
                  </a:moveTo>
                  <a:cubicBezTo>
                    <a:pt x="6247" y="12305"/>
                    <a:pt x="5888" y="10318"/>
                    <a:pt x="5481" y="8055"/>
                  </a:cubicBezTo>
                  <a:cubicBezTo>
                    <a:pt x="5074" y="5789"/>
                    <a:pt x="4710" y="3872"/>
                    <a:pt x="4674" y="3792"/>
                  </a:cubicBezTo>
                  <a:cubicBezTo>
                    <a:pt x="4616" y="3666"/>
                    <a:pt x="3923" y="7298"/>
                    <a:pt x="3866" y="8027"/>
                  </a:cubicBezTo>
                  <a:cubicBezTo>
                    <a:pt x="3854" y="8182"/>
                    <a:pt x="3819" y="8389"/>
                    <a:pt x="3789" y="8488"/>
                  </a:cubicBezTo>
                  <a:cubicBezTo>
                    <a:pt x="3707" y="8751"/>
                    <a:pt x="3027" y="12439"/>
                    <a:pt x="3027" y="12617"/>
                  </a:cubicBezTo>
                  <a:cubicBezTo>
                    <a:pt x="3027" y="12700"/>
                    <a:pt x="3770" y="12768"/>
                    <a:pt x="4680" y="12768"/>
                  </a:cubicBezTo>
                  <a:cubicBezTo>
                    <a:pt x="6200" y="12768"/>
                    <a:pt x="6328" y="12744"/>
                    <a:pt x="6276" y="12470"/>
                  </a:cubicBezTo>
                  <a:lnTo>
                    <a:pt x="6276" y="12470"/>
                  </a:lnTo>
                  <a:close/>
                  <a:moveTo>
                    <a:pt x="0" y="20898"/>
                  </a:moveTo>
                  <a:cubicBezTo>
                    <a:pt x="0" y="20803"/>
                    <a:pt x="355" y="18835"/>
                    <a:pt x="788" y="16527"/>
                  </a:cubicBezTo>
                  <a:cubicBezTo>
                    <a:pt x="1220" y="14219"/>
                    <a:pt x="1741" y="11425"/>
                    <a:pt x="1944" y="10318"/>
                  </a:cubicBezTo>
                  <a:cubicBezTo>
                    <a:pt x="2494" y="7321"/>
                    <a:pt x="3361" y="2684"/>
                    <a:pt x="3597" y="1457"/>
                  </a:cubicBezTo>
                  <a:cubicBezTo>
                    <a:pt x="3712" y="863"/>
                    <a:pt x="3806" y="292"/>
                    <a:pt x="3806" y="190"/>
                  </a:cubicBezTo>
                  <a:cubicBezTo>
                    <a:pt x="3806" y="68"/>
                    <a:pt x="4095" y="0"/>
                    <a:pt x="4618" y="0"/>
                  </a:cubicBezTo>
                  <a:cubicBezTo>
                    <a:pt x="5312" y="0"/>
                    <a:pt x="5440" y="44"/>
                    <a:pt x="5489" y="306"/>
                  </a:cubicBezTo>
                  <a:cubicBezTo>
                    <a:pt x="5718" y="1498"/>
                    <a:pt x="8637" y="17142"/>
                    <a:pt x="8825" y="18187"/>
                  </a:cubicBezTo>
                  <a:cubicBezTo>
                    <a:pt x="8955" y="18909"/>
                    <a:pt x="9125" y="19805"/>
                    <a:pt x="9202" y="20176"/>
                  </a:cubicBezTo>
                  <a:cubicBezTo>
                    <a:pt x="9280" y="20547"/>
                    <a:pt x="9343" y="20882"/>
                    <a:pt x="9343" y="20919"/>
                  </a:cubicBezTo>
                  <a:cubicBezTo>
                    <a:pt x="9343" y="20956"/>
                    <a:pt x="8996" y="20985"/>
                    <a:pt x="8571" y="20985"/>
                  </a:cubicBezTo>
                  <a:lnTo>
                    <a:pt x="7798" y="20985"/>
                  </a:lnTo>
                  <a:lnTo>
                    <a:pt x="7612" y="19979"/>
                  </a:lnTo>
                  <a:cubicBezTo>
                    <a:pt x="7509" y="19425"/>
                    <a:pt x="7288" y="18168"/>
                    <a:pt x="7120" y="17181"/>
                  </a:cubicBezTo>
                  <a:lnTo>
                    <a:pt x="6813" y="15387"/>
                  </a:lnTo>
                  <a:lnTo>
                    <a:pt x="2523" y="15387"/>
                  </a:lnTo>
                  <a:lnTo>
                    <a:pt x="2385" y="16132"/>
                  </a:lnTo>
                  <a:cubicBezTo>
                    <a:pt x="2310" y="16541"/>
                    <a:pt x="2082" y="17806"/>
                    <a:pt x="1879" y="18945"/>
                  </a:cubicBezTo>
                  <a:lnTo>
                    <a:pt x="1510" y="21016"/>
                  </a:lnTo>
                  <a:lnTo>
                    <a:pt x="755" y="21045"/>
                  </a:lnTo>
                  <a:cubicBezTo>
                    <a:pt x="300" y="21062"/>
                    <a:pt x="0" y="21004"/>
                    <a:pt x="1" y="20898"/>
                  </a:cubicBezTo>
                  <a:close/>
                  <a:moveTo>
                    <a:pt x="18671" y="21316"/>
                  </a:moveTo>
                  <a:cubicBezTo>
                    <a:pt x="17845" y="21112"/>
                    <a:pt x="17154" y="20130"/>
                    <a:pt x="16755" y="18593"/>
                  </a:cubicBezTo>
                  <a:cubicBezTo>
                    <a:pt x="16602" y="18001"/>
                    <a:pt x="16629" y="17899"/>
                    <a:pt x="17023" y="17580"/>
                  </a:cubicBezTo>
                  <a:cubicBezTo>
                    <a:pt x="17225" y="17415"/>
                    <a:pt x="17415" y="17200"/>
                    <a:pt x="17446" y="17100"/>
                  </a:cubicBezTo>
                  <a:cubicBezTo>
                    <a:pt x="17479" y="16989"/>
                    <a:pt x="17565" y="17075"/>
                    <a:pt x="17662" y="17316"/>
                  </a:cubicBezTo>
                  <a:cubicBezTo>
                    <a:pt x="18395" y="19133"/>
                    <a:pt x="18560" y="19319"/>
                    <a:pt x="19352" y="19203"/>
                  </a:cubicBezTo>
                  <a:cubicBezTo>
                    <a:pt x="19831" y="19133"/>
                    <a:pt x="19911" y="19063"/>
                    <a:pt x="20131" y="18531"/>
                  </a:cubicBezTo>
                  <a:cubicBezTo>
                    <a:pt x="20606" y="17380"/>
                    <a:pt x="20266" y="16645"/>
                    <a:pt x="18928" y="15935"/>
                  </a:cubicBezTo>
                  <a:cubicBezTo>
                    <a:pt x="17429" y="15140"/>
                    <a:pt x="16827" y="14120"/>
                    <a:pt x="16827" y="12367"/>
                  </a:cubicBezTo>
                  <a:cubicBezTo>
                    <a:pt x="16827" y="10934"/>
                    <a:pt x="17090" y="10107"/>
                    <a:pt x="17765" y="9415"/>
                  </a:cubicBezTo>
                  <a:cubicBezTo>
                    <a:pt x="18290" y="8875"/>
                    <a:pt x="18393" y="8832"/>
                    <a:pt x="19158" y="8832"/>
                  </a:cubicBezTo>
                  <a:cubicBezTo>
                    <a:pt x="19893" y="8832"/>
                    <a:pt x="20035" y="8886"/>
                    <a:pt x="20439" y="9316"/>
                  </a:cubicBezTo>
                  <a:cubicBezTo>
                    <a:pt x="20915" y="9821"/>
                    <a:pt x="21518" y="11239"/>
                    <a:pt x="21437" y="11661"/>
                  </a:cubicBezTo>
                  <a:cubicBezTo>
                    <a:pt x="21413" y="11787"/>
                    <a:pt x="21363" y="11849"/>
                    <a:pt x="21324" y="11802"/>
                  </a:cubicBezTo>
                  <a:cubicBezTo>
                    <a:pt x="21286" y="11754"/>
                    <a:pt x="21067" y="11878"/>
                    <a:pt x="20838" y="12077"/>
                  </a:cubicBezTo>
                  <a:cubicBezTo>
                    <a:pt x="20559" y="12319"/>
                    <a:pt x="20410" y="12373"/>
                    <a:pt x="20389" y="12243"/>
                  </a:cubicBezTo>
                  <a:cubicBezTo>
                    <a:pt x="20340" y="11949"/>
                    <a:pt x="20018" y="11373"/>
                    <a:pt x="19733" y="11071"/>
                  </a:cubicBezTo>
                  <a:cubicBezTo>
                    <a:pt x="19395" y="10711"/>
                    <a:pt x="18629" y="10843"/>
                    <a:pt x="18316" y="11313"/>
                  </a:cubicBezTo>
                  <a:cubicBezTo>
                    <a:pt x="18169" y="11533"/>
                    <a:pt x="18072" y="11862"/>
                    <a:pt x="18056" y="12195"/>
                  </a:cubicBezTo>
                  <a:cubicBezTo>
                    <a:pt x="18017" y="12971"/>
                    <a:pt x="18308" y="13340"/>
                    <a:pt x="19386" y="13886"/>
                  </a:cubicBezTo>
                  <a:cubicBezTo>
                    <a:pt x="20722" y="14563"/>
                    <a:pt x="21041" y="14942"/>
                    <a:pt x="21368" y="16248"/>
                  </a:cubicBezTo>
                  <a:cubicBezTo>
                    <a:pt x="21600" y="17171"/>
                    <a:pt x="21521" y="18831"/>
                    <a:pt x="21205" y="19669"/>
                  </a:cubicBezTo>
                  <a:cubicBezTo>
                    <a:pt x="20686" y="21045"/>
                    <a:pt x="19828" y="21600"/>
                    <a:pt x="18669" y="21316"/>
                  </a:cubicBezTo>
                  <a:close/>
                  <a:moveTo>
                    <a:pt x="13732" y="18636"/>
                  </a:moveTo>
                  <a:cubicBezTo>
                    <a:pt x="13938" y="18359"/>
                    <a:pt x="14177" y="17808"/>
                    <a:pt x="14321" y="17272"/>
                  </a:cubicBezTo>
                  <a:cubicBezTo>
                    <a:pt x="14522" y="16523"/>
                    <a:pt x="14563" y="16163"/>
                    <a:pt x="14561" y="15138"/>
                  </a:cubicBezTo>
                  <a:cubicBezTo>
                    <a:pt x="14559" y="13590"/>
                    <a:pt x="14383" y="12704"/>
                    <a:pt x="13907" y="11845"/>
                  </a:cubicBezTo>
                  <a:cubicBezTo>
                    <a:pt x="13177" y="10527"/>
                    <a:pt x="12304" y="10531"/>
                    <a:pt x="11601" y="11856"/>
                  </a:cubicBezTo>
                  <a:cubicBezTo>
                    <a:pt x="11169" y="12671"/>
                    <a:pt x="10979" y="13571"/>
                    <a:pt x="10971" y="14840"/>
                  </a:cubicBezTo>
                  <a:cubicBezTo>
                    <a:pt x="10960" y="16817"/>
                    <a:pt x="11340" y="18230"/>
                    <a:pt x="12067" y="18922"/>
                  </a:cubicBezTo>
                  <a:cubicBezTo>
                    <a:pt x="12552" y="19383"/>
                    <a:pt x="13266" y="19261"/>
                    <a:pt x="13731" y="18636"/>
                  </a:cubicBezTo>
                  <a:lnTo>
                    <a:pt x="13731" y="18636"/>
                  </a:lnTo>
                  <a:close/>
                  <a:moveTo>
                    <a:pt x="12116" y="21300"/>
                  </a:moveTo>
                  <a:cubicBezTo>
                    <a:pt x="11250" y="21031"/>
                    <a:pt x="10489" y="19766"/>
                    <a:pt x="10047" y="17858"/>
                  </a:cubicBezTo>
                  <a:cubicBezTo>
                    <a:pt x="9850" y="17013"/>
                    <a:pt x="9819" y="16643"/>
                    <a:pt x="9819" y="15215"/>
                  </a:cubicBezTo>
                  <a:cubicBezTo>
                    <a:pt x="9819" y="13025"/>
                    <a:pt x="10063" y="11636"/>
                    <a:pt x="10655" y="10469"/>
                  </a:cubicBezTo>
                  <a:cubicBezTo>
                    <a:pt x="11292" y="9210"/>
                    <a:pt x="11750" y="8830"/>
                    <a:pt x="12631" y="8836"/>
                  </a:cubicBezTo>
                  <a:cubicBezTo>
                    <a:pt x="13441" y="8840"/>
                    <a:pt x="13930" y="9210"/>
                    <a:pt x="14359" y="10140"/>
                  </a:cubicBezTo>
                  <a:lnTo>
                    <a:pt x="14577" y="10614"/>
                  </a:lnTo>
                  <a:lnTo>
                    <a:pt x="14534" y="7157"/>
                  </a:lnTo>
                  <a:lnTo>
                    <a:pt x="14491" y="3699"/>
                  </a:lnTo>
                  <a:lnTo>
                    <a:pt x="15086" y="3643"/>
                  </a:lnTo>
                  <a:cubicBezTo>
                    <a:pt x="15430" y="3610"/>
                    <a:pt x="15695" y="3661"/>
                    <a:pt x="15714" y="3763"/>
                  </a:cubicBezTo>
                  <a:cubicBezTo>
                    <a:pt x="15732" y="3860"/>
                    <a:pt x="15737" y="7784"/>
                    <a:pt x="15725" y="12483"/>
                  </a:cubicBezTo>
                  <a:lnTo>
                    <a:pt x="15702" y="21029"/>
                  </a:lnTo>
                  <a:lnTo>
                    <a:pt x="15139" y="21029"/>
                  </a:lnTo>
                  <a:cubicBezTo>
                    <a:pt x="15139" y="21029"/>
                    <a:pt x="14576" y="21027"/>
                    <a:pt x="14576" y="21027"/>
                  </a:cubicBezTo>
                  <a:lnTo>
                    <a:pt x="14607" y="20275"/>
                  </a:lnTo>
                  <a:lnTo>
                    <a:pt x="14637" y="19522"/>
                  </a:lnTo>
                  <a:lnTo>
                    <a:pt x="14308" y="20106"/>
                  </a:lnTo>
                  <a:cubicBezTo>
                    <a:pt x="13695" y="21196"/>
                    <a:pt x="12995" y="21577"/>
                    <a:pt x="12114" y="21304"/>
                  </a:cubicBezTo>
                  <a:lnTo>
                    <a:pt x="12114" y="21304"/>
                  </a:lnTo>
                  <a:close/>
                </a:path>
              </a:pathLst>
            </a:custGeom>
            <a:solidFill>
              <a:srgbClr val="BB9D6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809" name="Newsletter"/>
          <p:cNvSpPr txBox="1"/>
          <p:nvPr/>
        </p:nvSpPr>
        <p:spPr>
          <a:xfrm>
            <a:off x="12094460" y="6324903"/>
            <a:ext cx="1598779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40000"/>
              </a:lnSpc>
              <a:spcBef>
                <a:spcPts val="0"/>
              </a:spcBef>
              <a:defRPr sz="2200">
                <a:solidFill>
                  <a:srgbClr val="683D3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Newsletter </a:t>
            </a:r>
          </a:p>
        </p:txBody>
      </p:sp>
      <p:sp>
        <p:nvSpPr>
          <p:cNvPr id="810" name="Portais parceiros"/>
          <p:cNvSpPr txBox="1"/>
          <p:nvPr/>
        </p:nvSpPr>
        <p:spPr>
          <a:xfrm>
            <a:off x="14600122" y="6153453"/>
            <a:ext cx="1598779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spcBef>
                <a:spcPts val="0"/>
              </a:spcBef>
              <a:defRPr sz="2200">
                <a:solidFill>
                  <a:srgbClr val="683D3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Portais parceiros </a:t>
            </a:r>
          </a:p>
        </p:txBody>
      </p:sp>
      <p:sp>
        <p:nvSpPr>
          <p:cNvPr id="811" name="Google Ads"/>
          <p:cNvSpPr txBox="1"/>
          <p:nvPr/>
        </p:nvSpPr>
        <p:spPr>
          <a:xfrm>
            <a:off x="17033775" y="6324903"/>
            <a:ext cx="1676947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457200">
              <a:spcBef>
                <a:spcPts val="0"/>
              </a:spcBef>
              <a:defRPr sz="2200">
                <a:solidFill>
                  <a:srgbClr val="683D37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Google Ads</a:t>
            </a:r>
            <a:r>
              <a:rPr sz="1200"/>
              <a:t> </a:t>
            </a:r>
          </a:p>
        </p:txBody>
      </p:sp>
      <p:sp>
        <p:nvSpPr>
          <p:cNvPr id="812" name="Rectangle"/>
          <p:cNvSpPr/>
          <p:nvPr/>
        </p:nvSpPr>
        <p:spPr>
          <a:xfrm>
            <a:off x="2073827" y="8679860"/>
            <a:ext cx="6314123" cy="1148433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13" name="Shape"/>
          <p:cNvSpPr/>
          <p:nvPr/>
        </p:nvSpPr>
        <p:spPr>
          <a:xfrm rot="5400000">
            <a:off x="7299538" y="8867337"/>
            <a:ext cx="773481" cy="773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61" y="21600"/>
                </a:moveTo>
                <a:lnTo>
                  <a:pt x="0" y="20339"/>
                </a:lnTo>
                <a:lnTo>
                  <a:pt x="18471" y="1832"/>
                </a:lnTo>
                <a:lnTo>
                  <a:pt x="1445" y="1832"/>
                </a:lnTo>
                <a:lnTo>
                  <a:pt x="1445" y="0"/>
                </a:lnTo>
                <a:lnTo>
                  <a:pt x="21600" y="0"/>
                </a:lnTo>
                <a:lnTo>
                  <a:pt x="21600" y="20155"/>
                </a:lnTo>
                <a:lnTo>
                  <a:pt x="19768" y="20155"/>
                </a:lnTo>
                <a:lnTo>
                  <a:pt x="19768" y="3129"/>
                </a:lnTo>
                <a:lnTo>
                  <a:pt x="1261" y="21600"/>
                </a:lnTo>
                <a:close/>
              </a:path>
            </a:pathLst>
          </a:cu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EAA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14" name="Rectangle"/>
          <p:cNvSpPr/>
          <p:nvPr/>
        </p:nvSpPr>
        <p:spPr>
          <a:xfrm>
            <a:off x="2073827" y="8679860"/>
            <a:ext cx="3738823" cy="1148433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" name="Experiências…">
            <a:extLst>
              <a:ext uri="{FF2B5EF4-FFF2-40B4-BE49-F238E27FC236}">
                <a16:creationId xmlns:a16="http://schemas.microsoft.com/office/drawing/2014/main" id="{72D55A5F-A80A-BC71-C679-F3D6EB6B4248}"/>
              </a:ext>
            </a:extLst>
          </p:cNvPr>
          <p:cNvSpPr txBox="1"/>
          <p:nvPr/>
        </p:nvSpPr>
        <p:spPr>
          <a:xfrm>
            <a:off x="2079041" y="2043042"/>
            <a:ext cx="4018729" cy="1703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Experiências</a:t>
            </a:r>
            <a:endParaRPr dirty="0"/>
          </a:p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conectadas</a:t>
            </a:r>
            <a:r>
              <a:rPr dirty="0"/>
              <a:t>.</a:t>
            </a:r>
            <a:r>
              <a:rPr sz="1200" dirty="0"/>
              <a:t> </a:t>
            </a:r>
          </a:p>
        </p:txBody>
      </p:sp>
      <p:sp>
        <p:nvSpPr>
          <p:cNvPr id="6" name="Maior divulgação.…">
            <a:extLst>
              <a:ext uri="{FF2B5EF4-FFF2-40B4-BE49-F238E27FC236}">
                <a16:creationId xmlns:a16="http://schemas.microsoft.com/office/drawing/2014/main" id="{C69710B2-E1D1-1A55-F3FB-42D2D7B854B6}"/>
              </a:ext>
            </a:extLst>
          </p:cNvPr>
          <p:cNvSpPr txBox="1"/>
          <p:nvPr/>
        </p:nvSpPr>
        <p:spPr>
          <a:xfrm>
            <a:off x="2079041" y="3970297"/>
            <a:ext cx="4635884" cy="13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706256">
              <a:lnSpc>
                <a:spcPct val="100000"/>
              </a:lnSpc>
              <a:spcBef>
                <a:spcPts val="0"/>
              </a:spcBef>
              <a:defRPr sz="3900">
                <a:solidFill>
                  <a:srgbClr val="BB9D6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 err="1"/>
              <a:t>Maior</a:t>
            </a:r>
            <a:r>
              <a:rPr dirty="0"/>
              <a:t> </a:t>
            </a:r>
            <a:r>
              <a:rPr dirty="0" err="1"/>
              <a:t>divulgação</a:t>
            </a:r>
            <a:r>
              <a:rPr dirty="0"/>
              <a:t>.</a:t>
            </a:r>
          </a:p>
          <a:p>
            <a:pPr defTabSz="3706256">
              <a:lnSpc>
                <a:spcPct val="100000"/>
              </a:lnSpc>
              <a:spcBef>
                <a:spcPts val="0"/>
              </a:spcBef>
              <a:defRPr sz="3900">
                <a:solidFill>
                  <a:srgbClr val="BB9D6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 err="1"/>
              <a:t>Maior</a:t>
            </a:r>
            <a:r>
              <a:rPr dirty="0"/>
              <a:t> </a:t>
            </a:r>
            <a:r>
              <a:rPr dirty="0" err="1"/>
              <a:t>giro</a:t>
            </a:r>
            <a:r>
              <a:rPr dirty="0"/>
              <a:t> de bens. </a:t>
            </a:r>
          </a:p>
        </p:txBody>
      </p:sp>
      <p:sp>
        <p:nvSpPr>
          <p:cNvPr id="7" name="Entendemos que a divulgação massificada e a comunicação integrada é o caminho para negócios mais ágeis. Por isso investimos em anúncios em canais digitais e tradicionais.">
            <a:extLst>
              <a:ext uri="{FF2B5EF4-FFF2-40B4-BE49-F238E27FC236}">
                <a16:creationId xmlns:a16="http://schemas.microsoft.com/office/drawing/2014/main" id="{F8BA2C58-1BE6-6A19-0E07-11ABDC32F9AB}"/>
              </a:ext>
            </a:extLst>
          </p:cNvPr>
          <p:cNvSpPr txBox="1"/>
          <p:nvPr/>
        </p:nvSpPr>
        <p:spPr>
          <a:xfrm>
            <a:off x="2079041" y="5469429"/>
            <a:ext cx="6314122" cy="1836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40000"/>
              </a:lnSpc>
              <a:spcBef>
                <a:spcPts val="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>
              <a:lnSpc>
                <a:spcPct val="130000"/>
              </a:lnSpc>
            </a:pPr>
            <a:r>
              <a:rPr dirty="0" err="1"/>
              <a:t>Entendemos</a:t>
            </a:r>
            <a:r>
              <a:rPr dirty="0"/>
              <a:t> que a </a:t>
            </a:r>
            <a:r>
              <a:rPr dirty="0" err="1"/>
              <a:t>divulgação</a:t>
            </a:r>
            <a:r>
              <a:rPr dirty="0"/>
              <a:t> </a:t>
            </a:r>
            <a:r>
              <a:rPr dirty="0" err="1"/>
              <a:t>massificada</a:t>
            </a:r>
            <a:r>
              <a:rPr dirty="0"/>
              <a:t> e a </a:t>
            </a:r>
            <a:r>
              <a:rPr dirty="0" err="1"/>
              <a:t>comunicação</a:t>
            </a:r>
            <a:r>
              <a:rPr dirty="0"/>
              <a:t> </a:t>
            </a:r>
            <a:r>
              <a:rPr dirty="0" err="1"/>
              <a:t>integrada</a:t>
            </a:r>
            <a:r>
              <a:rPr dirty="0"/>
              <a:t> </a:t>
            </a:r>
            <a:r>
              <a:rPr dirty="0" err="1"/>
              <a:t>é</a:t>
            </a:r>
            <a:r>
              <a:rPr dirty="0"/>
              <a:t> o </a:t>
            </a:r>
            <a:r>
              <a:rPr dirty="0" err="1"/>
              <a:t>caminho</a:t>
            </a:r>
            <a:r>
              <a:rPr dirty="0"/>
              <a:t> para </a:t>
            </a:r>
            <a:r>
              <a:rPr dirty="0" err="1"/>
              <a:t>negócios</a:t>
            </a:r>
            <a:r>
              <a:rPr dirty="0"/>
              <a:t> </a:t>
            </a:r>
            <a:r>
              <a:rPr dirty="0" err="1"/>
              <a:t>mais</a:t>
            </a:r>
            <a:r>
              <a:rPr dirty="0"/>
              <a:t> </a:t>
            </a:r>
            <a:r>
              <a:rPr dirty="0" err="1"/>
              <a:t>ágeis</a:t>
            </a:r>
            <a:r>
              <a:rPr dirty="0"/>
              <a:t>. Por </a:t>
            </a:r>
            <a:r>
              <a:rPr dirty="0" err="1"/>
              <a:t>isso</a:t>
            </a:r>
            <a:r>
              <a:rPr dirty="0"/>
              <a:t> </a:t>
            </a:r>
            <a:r>
              <a:rPr dirty="0" err="1"/>
              <a:t>investimos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anúncios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canais</a:t>
            </a:r>
            <a:r>
              <a:rPr dirty="0"/>
              <a:t> </a:t>
            </a:r>
            <a:r>
              <a:rPr dirty="0" err="1"/>
              <a:t>digitais</a:t>
            </a:r>
            <a:r>
              <a:rPr dirty="0"/>
              <a:t> e </a:t>
            </a:r>
            <a:r>
              <a:rPr dirty="0" err="1"/>
              <a:t>tradicionais</a:t>
            </a:r>
            <a:r>
              <a:rPr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" name="16.png" descr="16.png"/>
          <p:cNvPicPr>
            <a:picLocks noChangeAspect="1"/>
          </p:cNvPicPr>
          <p:nvPr/>
        </p:nvPicPr>
        <p:blipFill>
          <a:blip r:embed="rId2"/>
          <a:srcRect t="28410" b="28410"/>
          <a:stretch>
            <a:fillRect/>
          </a:stretch>
        </p:blipFill>
        <p:spPr>
          <a:xfrm>
            <a:off x="-23288" y="9230121"/>
            <a:ext cx="23611219" cy="4485836"/>
          </a:xfrm>
          <a:prstGeom prst="rect">
            <a:avLst/>
          </a:prstGeom>
          <a:ln w="12700">
            <a:miter lim="400000"/>
          </a:ln>
        </p:spPr>
      </p:pic>
      <p:sp>
        <p:nvSpPr>
          <p:cNvPr id="820" name="Rectangle"/>
          <p:cNvSpPr/>
          <p:nvPr/>
        </p:nvSpPr>
        <p:spPr>
          <a:xfrm>
            <a:off x="23486107" y="0"/>
            <a:ext cx="897893" cy="13716000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821" name="Rectangle"/>
          <p:cNvSpPr/>
          <p:nvPr/>
        </p:nvSpPr>
        <p:spPr>
          <a:xfrm>
            <a:off x="23486107" y="12018348"/>
            <a:ext cx="897893" cy="1697652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822" name="32"/>
          <p:cNvSpPr txBox="1"/>
          <p:nvPr/>
        </p:nvSpPr>
        <p:spPr>
          <a:xfrm>
            <a:off x="23682005" y="12600474"/>
            <a:ext cx="50609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32</a:t>
            </a:r>
          </a:p>
        </p:txBody>
      </p:sp>
      <p:sp>
        <p:nvSpPr>
          <p:cNvPr id="823" name="VECCHI LEILÕES       2024"/>
          <p:cNvSpPr txBox="1"/>
          <p:nvPr/>
        </p:nvSpPr>
        <p:spPr>
          <a:xfrm rot="5400000">
            <a:off x="21554413" y="3773145"/>
            <a:ext cx="476128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spc="798">
                <a:solidFill>
                  <a:srgbClr val="FFEAA5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VECCHI LEILÕES       2024</a:t>
            </a:r>
          </a:p>
        </p:txBody>
      </p:sp>
      <p:sp>
        <p:nvSpPr>
          <p:cNvPr id="824" name="Shape"/>
          <p:cNvSpPr/>
          <p:nvPr/>
        </p:nvSpPr>
        <p:spPr>
          <a:xfrm>
            <a:off x="23682005" y="382904"/>
            <a:ext cx="506096" cy="506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146"/>
                </a:moveTo>
                <a:lnTo>
                  <a:pt x="15346" y="9600"/>
                </a:lnTo>
                <a:lnTo>
                  <a:pt x="14490" y="8774"/>
                </a:lnTo>
                <a:lnTo>
                  <a:pt x="10800" y="12464"/>
                </a:lnTo>
                <a:lnTo>
                  <a:pt x="7110" y="8774"/>
                </a:lnTo>
                <a:lnTo>
                  <a:pt x="6254" y="9600"/>
                </a:lnTo>
                <a:lnTo>
                  <a:pt x="10800" y="14146"/>
                </a:lnTo>
                <a:close/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3" y="7906"/>
                  <a:pt x="850" y="6592"/>
                </a:cubicBezTo>
                <a:cubicBezTo>
                  <a:pt x="1417" y="5277"/>
                  <a:pt x="2186" y="4133"/>
                  <a:pt x="3158" y="3161"/>
                </a:cubicBezTo>
                <a:cubicBezTo>
                  <a:pt x="4129" y="2188"/>
                  <a:pt x="5272" y="1418"/>
                  <a:pt x="6586" y="851"/>
                </a:cubicBezTo>
                <a:cubicBezTo>
                  <a:pt x="7899" y="284"/>
                  <a:pt x="9303" y="0"/>
                  <a:pt x="10796" y="0"/>
                </a:cubicBezTo>
                <a:cubicBezTo>
                  <a:pt x="12289" y="0"/>
                  <a:pt x="13694" y="283"/>
                  <a:pt x="15008" y="850"/>
                </a:cubicBezTo>
                <a:cubicBezTo>
                  <a:pt x="16323" y="1417"/>
                  <a:pt x="17467" y="2186"/>
                  <a:pt x="18439" y="3158"/>
                </a:cubicBezTo>
                <a:cubicBezTo>
                  <a:pt x="19412" y="4129"/>
                  <a:pt x="20182" y="5272"/>
                  <a:pt x="20749" y="6586"/>
                </a:cubicBezTo>
                <a:cubicBezTo>
                  <a:pt x="21316" y="7899"/>
                  <a:pt x="21600" y="9303"/>
                  <a:pt x="21600" y="10796"/>
                </a:cubicBezTo>
                <a:cubicBezTo>
                  <a:pt x="21600" y="12289"/>
                  <a:pt x="21317" y="13694"/>
                  <a:pt x="20750" y="15008"/>
                </a:cubicBezTo>
                <a:cubicBezTo>
                  <a:pt x="20183" y="16323"/>
                  <a:pt x="19414" y="17467"/>
                  <a:pt x="18442" y="18439"/>
                </a:cubicBezTo>
                <a:cubicBezTo>
                  <a:pt x="17471" y="19412"/>
                  <a:pt x="16328" y="20182"/>
                  <a:pt x="15014" y="20749"/>
                </a:cubicBezTo>
                <a:cubicBezTo>
                  <a:pt x="13701" y="21316"/>
                  <a:pt x="12297" y="21600"/>
                  <a:pt x="10804" y="21600"/>
                </a:cubicBezTo>
                <a:close/>
                <a:moveTo>
                  <a:pt x="10800" y="20400"/>
                </a:moveTo>
                <a:cubicBezTo>
                  <a:pt x="13480" y="20400"/>
                  <a:pt x="15750" y="19470"/>
                  <a:pt x="17610" y="17610"/>
                </a:cubicBezTo>
                <a:cubicBezTo>
                  <a:pt x="19470" y="15750"/>
                  <a:pt x="20400" y="13480"/>
                  <a:pt x="20400" y="10800"/>
                </a:cubicBezTo>
                <a:cubicBezTo>
                  <a:pt x="20400" y="8120"/>
                  <a:pt x="19470" y="5850"/>
                  <a:pt x="17610" y="3990"/>
                </a:cubicBezTo>
                <a:cubicBezTo>
                  <a:pt x="15750" y="2130"/>
                  <a:pt x="13480" y="1200"/>
                  <a:pt x="10800" y="1200"/>
                </a:cubicBezTo>
                <a:cubicBezTo>
                  <a:pt x="8120" y="1200"/>
                  <a:pt x="5850" y="2130"/>
                  <a:pt x="3990" y="3990"/>
                </a:cubicBezTo>
                <a:cubicBezTo>
                  <a:pt x="2130" y="5850"/>
                  <a:pt x="1200" y="8120"/>
                  <a:pt x="1200" y="10800"/>
                </a:cubicBezTo>
                <a:cubicBezTo>
                  <a:pt x="1200" y="13480"/>
                  <a:pt x="2130" y="15750"/>
                  <a:pt x="3990" y="17610"/>
                </a:cubicBezTo>
                <a:cubicBezTo>
                  <a:pt x="5850" y="19470"/>
                  <a:pt x="8120" y="20400"/>
                  <a:pt x="10800" y="20400"/>
                </a:cubicBez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25" name="Rounded Rectangle"/>
          <p:cNvSpPr/>
          <p:nvPr/>
        </p:nvSpPr>
        <p:spPr>
          <a:xfrm>
            <a:off x="11060644" y="3446494"/>
            <a:ext cx="2054333" cy="2054333"/>
          </a:xfrm>
          <a:prstGeom prst="roundRect">
            <a:avLst>
              <a:gd name="adj" fmla="val 25696"/>
            </a:avLst>
          </a:prstGeom>
          <a:solidFill>
            <a:srgbClr val="FFFFFF">
              <a:alpha val="94433"/>
            </a:srgbClr>
          </a:solidFill>
          <a:ln w="12700">
            <a:miter lim="400000"/>
          </a:ln>
          <a:effectLst>
            <a:outerShdw blurRad="546100" rotWithShape="0">
              <a:srgbClr val="6B5B3E">
                <a:alpha val="68219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26" name="Rounded Rectangle"/>
          <p:cNvSpPr/>
          <p:nvPr/>
        </p:nvSpPr>
        <p:spPr>
          <a:xfrm>
            <a:off x="13549844" y="3446494"/>
            <a:ext cx="2054333" cy="2054333"/>
          </a:xfrm>
          <a:prstGeom prst="roundRect">
            <a:avLst>
              <a:gd name="adj" fmla="val 25696"/>
            </a:avLst>
          </a:prstGeom>
          <a:solidFill>
            <a:srgbClr val="FFFFFF">
              <a:alpha val="94433"/>
            </a:srgbClr>
          </a:solidFill>
          <a:ln w="12700">
            <a:miter lim="400000"/>
          </a:ln>
          <a:effectLst>
            <a:outerShdw blurRad="546100" rotWithShape="0">
              <a:srgbClr val="6B5B3E">
                <a:alpha val="68219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27" name="Rounded Rectangle"/>
          <p:cNvSpPr/>
          <p:nvPr/>
        </p:nvSpPr>
        <p:spPr>
          <a:xfrm>
            <a:off x="16039044" y="3446494"/>
            <a:ext cx="2054333" cy="2054333"/>
          </a:xfrm>
          <a:prstGeom prst="roundRect">
            <a:avLst>
              <a:gd name="adj" fmla="val 25696"/>
            </a:avLst>
          </a:prstGeom>
          <a:solidFill>
            <a:srgbClr val="FFFFFF">
              <a:alpha val="94433"/>
            </a:srgbClr>
          </a:solidFill>
          <a:ln w="12700">
            <a:miter lim="400000"/>
          </a:ln>
          <a:effectLst>
            <a:outerShdw blurRad="546100" rotWithShape="0">
              <a:srgbClr val="6B5B3E">
                <a:alpha val="68219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28" name="Rounded Rectangle"/>
          <p:cNvSpPr/>
          <p:nvPr/>
        </p:nvSpPr>
        <p:spPr>
          <a:xfrm>
            <a:off x="18528244" y="3446494"/>
            <a:ext cx="2054333" cy="2054333"/>
          </a:xfrm>
          <a:prstGeom prst="roundRect">
            <a:avLst>
              <a:gd name="adj" fmla="val 25696"/>
            </a:avLst>
          </a:prstGeom>
          <a:solidFill>
            <a:srgbClr val="FFFFFF">
              <a:alpha val="94433"/>
            </a:srgbClr>
          </a:solidFill>
          <a:ln w="12700">
            <a:miter lim="400000"/>
          </a:ln>
          <a:effectLst>
            <a:outerShdw blurRad="546100" rotWithShape="0">
              <a:srgbClr val="6B5B3E">
                <a:alpha val="68219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29" name="Rounded Rectangle"/>
          <p:cNvSpPr/>
          <p:nvPr/>
        </p:nvSpPr>
        <p:spPr>
          <a:xfrm>
            <a:off x="11022182" y="1969405"/>
            <a:ext cx="4660229" cy="80607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30" name="MÍDIAS TRADICIONAIS"/>
          <p:cNvSpPr txBox="1"/>
          <p:nvPr/>
        </p:nvSpPr>
        <p:spPr>
          <a:xfrm>
            <a:off x="11684073" y="2131142"/>
            <a:ext cx="3336447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40000"/>
              </a:lnSpc>
              <a:spcBef>
                <a:spcPts val="0"/>
              </a:spcBef>
              <a:defRPr sz="22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pPr>
              <a:defRPr>
                <a:solidFill>
                  <a:srgbClr val="683D37"/>
                </a:solidFill>
              </a:defRPr>
            </a:pPr>
            <a:r>
              <a:rPr>
                <a:solidFill>
                  <a:srgbClr val="BB9D6C"/>
                </a:solidFill>
              </a:rPr>
              <a:t>MÍDIAS TRADICIONAIS</a:t>
            </a:r>
          </a:p>
        </p:txBody>
      </p:sp>
      <p:sp>
        <p:nvSpPr>
          <p:cNvPr id="831" name="Shape"/>
          <p:cNvSpPr/>
          <p:nvPr/>
        </p:nvSpPr>
        <p:spPr>
          <a:xfrm>
            <a:off x="11578046" y="4023231"/>
            <a:ext cx="1019528" cy="9008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36" y="21600"/>
                </a:moveTo>
                <a:cubicBezTo>
                  <a:pt x="1331" y="21600"/>
                  <a:pt x="899" y="21396"/>
                  <a:pt x="539" y="20989"/>
                </a:cubicBezTo>
                <a:cubicBezTo>
                  <a:pt x="180" y="20582"/>
                  <a:pt x="0" y="20093"/>
                  <a:pt x="0" y="19522"/>
                </a:cubicBezTo>
                <a:lnTo>
                  <a:pt x="0" y="643"/>
                </a:lnTo>
                <a:lnTo>
                  <a:pt x="1336" y="2155"/>
                </a:lnTo>
                <a:lnTo>
                  <a:pt x="3212" y="0"/>
                </a:lnTo>
                <a:lnTo>
                  <a:pt x="5116" y="2155"/>
                </a:lnTo>
                <a:lnTo>
                  <a:pt x="7020" y="0"/>
                </a:lnTo>
                <a:lnTo>
                  <a:pt x="8896" y="2155"/>
                </a:lnTo>
                <a:lnTo>
                  <a:pt x="10800" y="0"/>
                </a:lnTo>
                <a:lnTo>
                  <a:pt x="12704" y="2155"/>
                </a:lnTo>
                <a:lnTo>
                  <a:pt x="14580" y="0"/>
                </a:lnTo>
                <a:lnTo>
                  <a:pt x="16484" y="2155"/>
                </a:lnTo>
                <a:lnTo>
                  <a:pt x="18388" y="0"/>
                </a:lnTo>
                <a:lnTo>
                  <a:pt x="20264" y="2155"/>
                </a:lnTo>
                <a:lnTo>
                  <a:pt x="21600" y="643"/>
                </a:lnTo>
                <a:lnTo>
                  <a:pt x="21600" y="19522"/>
                </a:lnTo>
                <a:cubicBezTo>
                  <a:pt x="21600" y="20093"/>
                  <a:pt x="21420" y="20582"/>
                  <a:pt x="21061" y="20989"/>
                </a:cubicBezTo>
                <a:cubicBezTo>
                  <a:pt x="20701" y="21396"/>
                  <a:pt x="20269" y="21600"/>
                  <a:pt x="19764" y="21600"/>
                </a:cubicBezTo>
                <a:lnTo>
                  <a:pt x="1836" y="21600"/>
                </a:lnTo>
                <a:close/>
                <a:moveTo>
                  <a:pt x="1836" y="20313"/>
                </a:moveTo>
                <a:lnTo>
                  <a:pt x="10232" y="20313"/>
                </a:lnTo>
                <a:lnTo>
                  <a:pt x="10232" y="11307"/>
                </a:lnTo>
                <a:lnTo>
                  <a:pt x="1137" y="11307"/>
                </a:lnTo>
                <a:lnTo>
                  <a:pt x="1137" y="19522"/>
                </a:lnTo>
                <a:cubicBezTo>
                  <a:pt x="1137" y="19753"/>
                  <a:pt x="1202" y="19942"/>
                  <a:pt x="1334" y="20091"/>
                </a:cubicBezTo>
                <a:cubicBezTo>
                  <a:pt x="1465" y="20239"/>
                  <a:pt x="1632" y="20313"/>
                  <a:pt x="1836" y="20313"/>
                </a:cubicBezTo>
                <a:close/>
                <a:moveTo>
                  <a:pt x="11368" y="20313"/>
                </a:moveTo>
                <a:lnTo>
                  <a:pt x="19764" y="20313"/>
                </a:lnTo>
                <a:cubicBezTo>
                  <a:pt x="19968" y="20313"/>
                  <a:pt x="20135" y="20239"/>
                  <a:pt x="20266" y="20091"/>
                </a:cubicBezTo>
                <a:cubicBezTo>
                  <a:pt x="20398" y="19942"/>
                  <a:pt x="20463" y="19753"/>
                  <a:pt x="20463" y="19522"/>
                </a:cubicBezTo>
                <a:lnTo>
                  <a:pt x="20463" y="16454"/>
                </a:lnTo>
                <a:lnTo>
                  <a:pt x="11368" y="16454"/>
                </a:lnTo>
                <a:lnTo>
                  <a:pt x="11368" y="20313"/>
                </a:lnTo>
                <a:close/>
                <a:moveTo>
                  <a:pt x="11368" y="15167"/>
                </a:moveTo>
                <a:lnTo>
                  <a:pt x="20463" y="15167"/>
                </a:lnTo>
                <a:lnTo>
                  <a:pt x="20463" y="11307"/>
                </a:lnTo>
                <a:lnTo>
                  <a:pt x="11368" y="11307"/>
                </a:lnTo>
                <a:lnTo>
                  <a:pt x="11368" y="15167"/>
                </a:lnTo>
                <a:close/>
                <a:moveTo>
                  <a:pt x="1137" y="10021"/>
                </a:moveTo>
                <a:lnTo>
                  <a:pt x="20463" y="10021"/>
                </a:lnTo>
                <a:lnTo>
                  <a:pt x="20463" y="4627"/>
                </a:lnTo>
                <a:lnTo>
                  <a:pt x="1137" y="4627"/>
                </a:lnTo>
                <a:lnTo>
                  <a:pt x="1137" y="10021"/>
                </a:lnTo>
                <a:close/>
              </a:path>
            </a:pathLst>
          </a:cu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32" name="Jornais e revistas de grande circulação"/>
          <p:cNvSpPr txBox="1"/>
          <p:nvPr/>
        </p:nvSpPr>
        <p:spPr>
          <a:xfrm>
            <a:off x="11288421" y="5801730"/>
            <a:ext cx="1598779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683D37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Jornais e revistas de grande circulação</a:t>
            </a:r>
            <a:r>
              <a:rPr sz="1200"/>
              <a:t> </a:t>
            </a:r>
            <a:r>
              <a:t> </a:t>
            </a:r>
          </a:p>
        </p:txBody>
      </p:sp>
      <p:sp>
        <p:nvSpPr>
          <p:cNvPr id="833" name="Canais de TV"/>
          <p:cNvSpPr txBox="1"/>
          <p:nvPr/>
        </p:nvSpPr>
        <p:spPr>
          <a:xfrm>
            <a:off x="13635935" y="6102296"/>
            <a:ext cx="1882152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683D37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Canais de TV</a:t>
            </a:r>
            <a:r>
              <a:rPr sz="1200"/>
              <a:t> </a:t>
            </a:r>
          </a:p>
        </p:txBody>
      </p:sp>
      <p:sp>
        <p:nvSpPr>
          <p:cNvPr id="834" name="Shape"/>
          <p:cNvSpPr/>
          <p:nvPr/>
        </p:nvSpPr>
        <p:spPr>
          <a:xfrm>
            <a:off x="14024559" y="4029811"/>
            <a:ext cx="1104901" cy="8876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8" y="21600"/>
                </a:moveTo>
                <a:lnTo>
                  <a:pt x="1938" y="19417"/>
                </a:lnTo>
                <a:cubicBezTo>
                  <a:pt x="1402" y="19417"/>
                  <a:pt x="944" y="19182"/>
                  <a:pt x="567" y="18712"/>
                </a:cubicBezTo>
                <a:cubicBezTo>
                  <a:pt x="189" y="18242"/>
                  <a:pt x="0" y="17673"/>
                  <a:pt x="0" y="17004"/>
                </a:cubicBezTo>
                <a:lnTo>
                  <a:pt x="0" y="2413"/>
                </a:lnTo>
                <a:cubicBezTo>
                  <a:pt x="0" y="1744"/>
                  <a:pt x="189" y="1175"/>
                  <a:pt x="567" y="705"/>
                </a:cubicBezTo>
                <a:cubicBezTo>
                  <a:pt x="944" y="235"/>
                  <a:pt x="1402" y="0"/>
                  <a:pt x="1938" y="0"/>
                </a:cubicBezTo>
                <a:lnTo>
                  <a:pt x="19662" y="0"/>
                </a:lnTo>
                <a:cubicBezTo>
                  <a:pt x="20198" y="0"/>
                  <a:pt x="20656" y="235"/>
                  <a:pt x="21033" y="705"/>
                </a:cubicBezTo>
                <a:cubicBezTo>
                  <a:pt x="21411" y="1175"/>
                  <a:pt x="21600" y="1744"/>
                  <a:pt x="21600" y="2413"/>
                </a:cubicBezTo>
                <a:lnTo>
                  <a:pt x="21600" y="17004"/>
                </a:lnTo>
                <a:cubicBezTo>
                  <a:pt x="21600" y="17673"/>
                  <a:pt x="21411" y="18242"/>
                  <a:pt x="21033" y="18712"/>
                </a:cubicBezTo>
                <a:cubicBezTo>
                  <a:pt x="20656" y="19182"/>
                  <a:pt x="20198" y="19417"/>
                  <a:pt x="19662" y="19417"/>
                </a:cubicBezTo>
                <a:lnTo>
                  <a:pt x="19662" y="21600"/>
                </a:lnTo>
                <a:lnTo>
                  <a:pt x="19062" y="21600"/>
                </a:lnTo>
                <a:lnTo>
                  <a:pt x="18443" y="19417"/>
                </a:lnTo>
                <a:lnTo>
                  <a:pt x="3210" y="19417"/>
                </a:lnTo>
                <a:lnTo>
                  <a:pt x="2538" y="21600"/>
                </a:lnTo>
                <a:lnTo>
                  <a:pt x="1938" y="21600"/>
                </a:lnTo>
                <a:close/>
                <a:moveTo>
                  <a:pt x="1938" y="17923"/>
                </a:moveTo>
                <a:lnTo>
                  <a:pt x="19662" y="17923"/>
                </a:lnTo>
                <a:cubicBezTo>
                  <a:pt x="19877" y="17923"/>
                  <a:pt x="20054" y="17837"/>
                  <a:pt x="20192" y="17665"/>
                </a:cubicBezTo>
                <a:cubicBezTo>
                  <a:pt x="20331" y="17493"/>
                  <a:pt x="20400" y="17272"/>
                  <a:pt x="20400" y="17004"/>
                </a:cubicBezTo>
                <a:lnTo>
                  <a:pt x="20400" y="2413"/>
                </a:lnTo>
                <a:cubicBezTo>
                  <a:pt x="20400" y="2145"/>
                  <a:pt x="20331" y="1924"/>
                  <a:pt x="20192" y="1752"/>
                </a:cubicBezTo>
                <a:cubicBezTo>
                  <a:pt x="20054" y="1580"/>
                  <a:pt x="19877" y="1494"/>
                  <a:pt x="19662" y="1494"/>
                </a:cubicBezTo>
                <a:lnTo>
                  <a:pt x="1938" y="1494"/>
                </a:lnTo>
                <a:cubicBezTo>
                  <a:pt x="1723" y="1494"/>
                  <a:pt x="1546" y="1580"/>
                  <a:pt x="1408" y="1752"/>
                </a:cubicBezTo>
                <a:cubicBezTo>
                  <a:pt x="1269" y="1924"/>
                  <a:pt x="1200" y="2145"/>
                  <a:pt x="1200" y="2413"/>
                </a:cubicBezTo>
                <a:lnTo>
                  <a:pt x="1200" y="17004"/>
                </a:lnTo>
                <a:cubicBezTo>
                  <a:pt x="1200" y="17272"/>
                  <a:pt x="1269" y="17493"/>
                  <a:pt x="1408" y="17665"/>
                </a:cubicBezTo>
                <a:cubicBezTo>
                  <a:pt x="1546" y="17837"/>
                  <a:pt x="1723" y="17923"/>
                  <a:pt x="1938" y="17923"/>
                </a:cubicBezTo>
                <a:close/>
              </a:path>
            </a:pathLst>
          </a:cu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35" name="Telemarketing"/>
          <p:cNvSpPr txBox="1"/>
          <p:nvPr/>
        </p:nvSpPr>
        <p:spPr>
          <a:xfrm>
            <a:off x="15961647" y="6102296"/>
            <a:ext cx="2209125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683D37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Telemarketing</a:t>
            </a:r>
            <a:r>
              <a:rPr sz="1200"/>
              <a:t> </a:t>
            </a:r>
          </a:p>
        </p:txBody>
      </p:sp>
      <p:sp>
        <p:nvSpPr>
          <p:cNvPr id="836" name="Shape"/>
          <p:cNvSpPr/>
          <p:nvPr/>
        </p:nvSpPr>
        <p:spPr>
          <a:xfrm>
            <a:off x="16497534" y="4079960"/>
            <a:ext cx="1137354" cy="787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86" y="21600"/>
                </a:moveTo>
                <a:cubicBezTo>
                  <a:pt x="1134" y="21600"/>
                  <a:pt x="757" y="21381"/>
                  <a:pt x="454" y="20944"/>
                </a:cubicBezTo>
                <a:cubicBezTo>
                  <a:pt x="151" y="20507"/>
                  <a:pt x="0" y="19962"/>
                  <a:pt x="0" y="19309"/>
                </a:cubicBezTo>
                <a:lnTo>
                  <a:pt x="0" y="2291"/>
                </a:lnTo>
                <a:cubicBezTo>
                  <a:pt x="0" y="1638"/>
                  <a:pt x="151" y="1093"/>
                  <a:pt x="454" y="656"/>
                </a:cubicBezTo>
                <a:cubicBezTo>
                  <a:pt x="757" y="219"/>
                  <a:pt x="1134" y="0"/>
                  <a:pt x="1586" y="0"/>
                </a:cubicBezTo>
                <a:lnTo>
                  <a:pt x="20014" y="0"/>
                </a:lnTo>
                <a:cubicBezTo>
                  <a:pt x="20466" y="0"/>
                  <a:pt x="20843" y="219"/>
                  <a:pt x="21146" y="656"/>
                </a:cubicBezTo>
                <a:cubicBezTo>
                  <a:pt x="21449" y="1093"/>
                  <a:pt x="21600" y="1638"/>
                  <a:pt x="21600" y="2291"/>
                </a:cubicBezTo>
                <a:lnTo>
                  <a:pt x="21600" y="19309"/>
                </a:lnTo>
                <a:cubicBezTo>
                  <a:pt x="21600" y="19962"/>
                  <a:pt x="21449" y="20507"/>
                  <a:pt x="21146" y="20944"/>
                </a:cubicBezTo>
                <a:cubicBezTo>
                  <a:pt x="20843" y="21381"/>
                  <a:pt x="20466" y="21600"/>
                  <a:pt x="20014" y="21600"/>
                </a:cubicBezTo>
                <a:lnTo>
                  <a:pt x="1586" y="21600"/>
                </a:lnTo>
                <a:close/>
                <a:moveTo>
                  <a:pt x="13534" y="20182"/>
                </a:moveTo>
                <a:lnTo>
                  <a:pt x="20014" y="20182"/>
                </a:lnTo>
                <a:cubicBezTo>
                  <a:pt x="20165" y="20182"/>
                  <a:pt x="20303" y="20091"/>
                  <a:pt x="20429" y="19909"/>
                </a:cubicBezTo>
                <a:cubicBezTo>
                  <a:pt x="20555" y="19727"/>
                  <a:pt x="20618" y="19527"/>
                  <a:pt x="20618" y="19309"/>
                </a:cubicBezTo>
                <a:lnTo>
                  <a:pt x="20618" y="2291"/>
                </a:lnTo>
                <a:cubicBezTo>
                  <a:pt x="20618" y="2073"/>
                  <a:pt x="20555" y="1873"/>
                  <a:pt x="20429" y="1691"/>
                </a:cubicBezTo>
                <a:cubicBezTo>
                  <a:pt x="20303" y="1509"/>
                  <a:pt x="20165" y="1418"/>
                  <a:pt x="20014" y="1418"/>
                </a:cubicBezTo>
                <a:lnTo>
                  <a:pt x="1586" y="1418"/>
                </a:lnTo>
                <a:cubicBezTo>
                  <a:pt x="1435" y="1418"/>
                  <a:pt x="1297" y="1509"/>
                  <a:pt x="1171" y="1691"/>
                </a:cubicBezTo>
                <a:cubicBezTo>
                  <a:pt x="1045" y="1873"/>
                  <a:pt x="982" y="2073"/>
                  <a:pt x="982" y="2291"/>
                </a:cubicBezTo>
                <a:lnTo>
                  <a:pt x="982" y="19309"/>
                </a:lnTo>
                <a:cubicBezTo>
                  <a:pt x="982" y="19527"/>
                  <a:pt x="1045" y="19727"/>
                  <a:pt x="1171" y="19909"/>
                </a:cubicBezTo>
                <a:cubicBezTo>
                  <a:pt x="1297" y="20091"/>
                  <a:pt x="1435" y="20182"/>
                  <a:pt x="1586" y="20182"/>
                </a:cubicBezTo>
                <a:lnTo>
                  <a:pt x="2175" y="20182"/>
                </a:lnTo>
                <a:cubicBezTo>
                  <a:pt x="2862" y="18900"/>
                  <a:pt x="3698" y="17870"/>
                  <a:pt x="4683" y="17093"/>
                </a:cubicBezTo>
                <a:cubicBezTo>
                  <a:pt x="5667" y="16316"/>
                  <a:pt x="6724" y="15927"/>
                  <a:pt x="7855" y="15927"/>
                </a:cubicBezTo>
                <a:cubicBezTo>
                  <a:pt x="8985" y="15927"/>
                  <a:pt x="10042" y="16316"/>
                  <a:pt x="11027" y="17093"/>
                </a:cubicBezTo>
                <a:cubicBezTo>
                  <a:pt x="12011" y="17870"/>
                  <a:pt x="12847" y="18900"/>
                  <a:pt x="13534" y="20182"/>
                </a:cubicBezTo>
                <a:close/>
                <a:moveTo>
                  <a:pt x="7855" y="13964"/>
                </a:moveTo>
                <a:cubicBezTo>
                  <a:pt x="8534" y="13964"/>
                  <a:pt x="9113" y="13618"/>
                  <a:pt x="9592" y="12927"/>
                </a:cubicBezTo>
                <a:cubicBezTo>
                  <a:pt x="10070" y="12236"/>
                  <a:pt x="10309" y="11400"/>
                  <a:pt x="10309" y="10418"/>
                </a:cubicBezTo>
                <a:cubicBezTo>
                  <a:pt x="10309" y="9436"/>
                  <a:pt x="10070" y="8600"/>
                  <a:pt x="9592" y="7909"/>
                </a:cubicBezTo>
                <a:cubicBezTo>
                  <a:pt x="9113" y="7218"/>
                  <a:pt x="8534" y="6873"/>
                  <a:pt x="7855" y="6873"/>
                </a:cubicBezTo>
                <a:cubicBezTo>
                  <a:pt x="7175" y="6873"/>
                  <a:pt x="6596" y="7218"/>
                  <a:pt x="6117" y="7909"/>
                </a:cubicBezTo>
                <a:cubicBezTo>
                  <a:pt x="5639" y="8600"/>
                  <a:pt x="5400" y="9436"/>
                  <a:pt x="5400" y="10418"/>
                </a:cubicBezTo>
                <a:cubicBezTo>
                  <a:pt x="5400" y="11400"/>
                  <a:pt x="5639" y="12236"/>
                  <a:pt x="6117" y="12927"/>
                </a:cubicBezTo>
                <a:cubicBezTo>
                  <a:pt x="6596" y="13618"/>
                  <a:pt x="7175" y="13964"/>
                  <a:pt x="7855" y="13964"/>
                </a:cubicBezTo>
                <a:close/>
                <a:moveTo>
                  <a:pt x="16993" y="18491"/>
                </a:moveTo>
                <a:lnTo>
                  <a:pt x="18579" y="16200"/>
                </a:lnTo>
                <a:lnTo>
                  <a:pt x="17371" y="13855"/>
                </a:lnTo>
                <a:lnTo>
                  <a:pt x="15675" y="13855"/>
                </a:lnTo>
                <a:cubicBezTo>
                  <a:pt x="15552" y="13320"/>
                  <a:pt x="15464" y="12810"/>
                  <a:pt x="15411" y="12326"/>
                </a:cubicBezTo>
                <a:cubicBezTo>
                  <a:pt x="15358" y="11841"/>
                  <a:pt x="15331" y="11333"/>
                  <a:pt x="15331" y="10800"/>
                </a:cubicBezTo>
                <a:cubicBezTo>
                  <a:pt x="15331" y="10267"/>
                  <a:pt x="15358" y="9770"/>
                  <a:pt x="15411" y="9310"/>
                </a:cubicBezTo>
                <a:cubicBezTo>
                  <a:pt x="15464" y="8849"/>
                  <a:pt x="15552" y="8327"/>
                  <a:pt x="15675" y="7745"/>
                </a:cubicBezTo>
                <a:lnTo>
                  <a:pt x="17371" y="7745"/>
                </a:lnTo>
                <a:lnTo>
                  <a:pt x="18579" y="5400"/>
                </a:lnTo>
                <a:lnTo>
                  <a:pt x="16993" y="3109"/>
                </a:lnTo>
                <a:cubicBezTo>
                  <a:pt x="16197" y="4047"/>
                  <a:pt x="15577" y="5188"/>
                  <a:pt x="15131" y="6530"/>
                </a:cubicBezTo>
                <a:cubicBezTo>
                  <a:pt x="14686" y="7873"/>
                  <a:pt x="14463" y="9296"/>
                  <a:pt x="14463" y="10800"/>
                </a:cubicBezTo>
                <a:cubicBezTo>
                  <a:pt x="14463" y="12304"/>
                  <a:pt x="14686" y="13727"/>
                  <a:pt x="15131" y="15070"/>
                </a:cubicBezTo>
                <a:cubicBezTo>
                  <a:pt x="15577" y="16412"/>
                  <a:pt x="16197" y="17553"/>
                  <a:pt x="16993" y="18491"/>
                </a:cubicBezTo>
                <a:close/>
                <a:moveTo>
                  <a:pt x="3485" y="20182"/>
                </a:moveTo>
                <a:lnTo>
                  <a:pt x="12224" y="20182"/>
                </a:lnTo>
                <a:cubicBezTo>
                  <a:pt x="11655" y="19284"/>
                  <a:pt x="10993" y="18586"/>
                  <a:pt x="10238" y="18090"/>
                </a:cubicBezTo>
                <a:cubicBezTo>
                  <a:pt x="9484" y="17594"/>
                  <a:pt x="8689" y="17345"/>
                  <a:pt x="7855" y="17345"/>
                </a:cubicBezTo>
                <a:cubicBezTo>
                  <a:pt x="7020" y="17345"/>
                  <a:pt x="6226" y="17594"/>
                  <a:pt x="5474" y="18090"/>
                </a:cubicBezTo>
                <a:cubicBezTo>
                  <a:pt x="4721" y="18586"/>
                  <a:pt x="4058" y="19284"/>
                  <a:pt x="3485" y="20182"/>
                </a:cubicBezTo>
                <a:close/>
                <a:moveTo>
                  <a:pt x="7855" y="12545"/>
                </a:moveTo>
                <a:cubicBezTo>
                  <a:pt x="7450" y="12545"/>
                  <a:pt x="7104" y="12337"/>
                  <a:pt x="6815" y="11920"/>
                </a:cubicBezTo>
                <a:cubicBezTo>
                  <a:pt x="6526" y="11502"/>
                  <a:pt x="6382" y="11002"/>
                  <a:pt x="6382" y="10418"/>
                </a:cubicBezTo>
                <a:cubicBezTo>
                  <a:pt x="6382" y="9835"/>
                  <a:pt x="6526" y="9334"/>
                  <a:pt x="6815" y="8917"/>
                </a:cubicBezTo>
                <a:cubicBezTo>
                  <a:pt x="7104" y="8500"/>
                  <a:pt x="7450" y="8291"/>
                  <a:pt x="7855" y="8291"/>
                </a:cubicBezTo>
                <a:cubicBezTo>
                  <a:pt x="8259" y="8291"/>
                  <a:pt x="8605" y="8500"/>
                  <a:pt x="8894" y="8917"/>
                </a:cubicBezTo>
                <a:cubicBezTo>
                  <a:pt x="9183" y="9334"/>
                  <a:pt x="9327" y="9835"/>
                  <a:pt x="9327" y="10418"/>
                </a:cubicBezTo>
                <a:cubicBezTo>
                  <a:pt x="9327" y="11002"/>
                  <a:pt x="9183" y="11502"/>
                  <a:pt x="8894" y="11920"/>
                </a:cubicBezTo>
                <a:cubicBezTo>
                  <a:pt x="8605" y="12337"/>
                  <a:pt x="8259" y="12545"/>
                  <a:pt x="7855" y="12545"/>
                </a:cubicBezTo>
                <a:close/>
              </a:path>
            </a:pathLst>
          </a:cu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37" name="Mala direta"/>
          <p:cNvSpPr txBox="1"/>
          <p:nvPr/>
        </p:nvSpPr>
        <p:spPr>
          <a:xfrm>
            <a:off x="18450847" y="6102296"/>
            <a:ext cx="2209125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457200">
              <a:lnSpc>
                <a:spcPct val="100000"/>
              </a:lnSpc>
              <a:spcBef>
                <a:spcPts val="0"/>
              </a:spcBef>
              <a:defRPr sz="2200">
                <a:solidFill>
                  <a:srgbClr val="683D37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Mala direta</a:t>
            </a:r>
            <a:r>
              <a:rPr sz="1200"/>
              <a:t> </a:t>
            </a:r>
          </a:p>
        </p:txBody>
      </p:sp>
      <p:sp>
        <p:nvSpPr>
          <p:cNvPr id="838" name="Shape"/>
          <p:cNvSpPr/>
          <p:nvPr/>
        </p:nvSpPr>
        <p:spPr>
          <a:xfrm>
            <a:off x="19045646" y="3850809"/>
            <a:ext cx="1019528" cy="10086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014" y="6130"/>
                </a:lnTo>
                <a:cubicBezTo>
                  <a:pt x="21189" y="6259"/>
                  <a:pt x="21331" y="6419"/>
                  <a:pt x="21438" y="6608"/>
                </a:cubicBezTo>
                <a:cubicBezTo>
                  <a:pt x="21546" y="6798"/>
                  <a:pt x="21600" y="7004"/>
                  <a:pt x="21600" y="7226"/>
                </a:cubicBezTo>
                <a:lnTo>
                  <a:pt x="21600" y="19641"/>
                </a:lnTo>
                <a:cubicBezTo>
                  <a:pt x="21600" y="20199"/>
                  <a:pt x="21415" y="20665"/>
                  <a:pt x="21045" y="21039"/>
                </a:cubicBezTo>
                <a:cubicBezTo>
                  <a:pt x="20675" y="21413"/>
                  <a:pt x="20214" y="21600"/>
                  <a:pt x="19662" y="21600"/>
                </a:cubicBezTo>
                <a:lnTo>
                  <a:pt x="1938" y="21600"/>
                </a:lnTo>
                <a:cubicBezTo>
                  <a:pt x="1386" y="21600"/>
                  <a:pt x="925" y="21413"/>
                  <a:pt x="555" y="21039"/>
                </a:cubicBezTo>
                <a:cubicBezTo>
                  <a:pt x="185" y="20665"/>
                  <a:pt x="0" y="20199"/>
                  <a:pt x="0" y="19641"/>
                </a:cubicBezTo>
                <a:lnTo>
                  <a:pt x="0" y="7226"/>
                </a:lnTo>
                <a:cubicBezTo>
                  <a:pt x="0" y="7004"/>
                  <a:pt x="54" y="6798"/>
                  <a:pt x="162" y="6608"/>
                </a:cubicBezTo>
                <a:cubicBezTo>
                  <a:pt x="269" y="6419"/>
                  <a:pt x="411" y="6259"/>
                  <a:pt x="586" y="6130"/>
                </a:cubicBezTo>
                <a:lnTo>
                  <a:pt x="10800" y="0"/>
                </a:lnTo>
                <a:close/>
                <a:moveTo>
                  <a:pt x="10800" y="12685"/>
                </a:moveTo>
                <a:lnTo>
                  <a:pt x="20160" y="7044"/>
                </a:lnTo>
                <a:lnTo>
                  <a:pt x="10800" y="1404"/>
                </a:lnTo>
                <a:lnTo>
                  <a:pt x="1440" y="7044"/>
                </a:lnTo>
                <a:lnTo>
                  <a:pt x="10800" y="12685"/>
                </a:lnTo>
                <a:close/>
                <a:moveTo>
                  <a:pt x="10800" y="14089"/>
                </a:moveTo>
                <a:lnTo>
                  <a:pt x="1200" y="8313"/>
                </a:lnTo>
                <a:lnTo>
                  <a:pt x="1200" y="19641"/>
                </a:lnTo>
                <a:cubicBezTo>
                  <a:pt x="1200" y="19858"/>
                  <a:pt x="1269" y="20037"/>
                  <a:pt x="1408" y="20177"/>
                </a:cubicBezTo>
                <a:cubicBezTo>
                  <a:pt x="1546" y="20317"/>
                  <a:pt x="1723" y="20387"/>
                  <a:pt x="1938" y="20387"/>
                </a:cubicBezTo>
                <a:lnTo>
                  <a:pt x="19662" y="20387"/>
                </a:lnTo>
                <a:cubicBezTo>
                  <a:pt x="19877" y="20387"/>
                  <a:pt x="20054" y="20317"/>
                  <a:pt x="20192" y="20177"/>
                </a:cubicBezTo>
                <a:cubicBezTo>
                  <a:pt x="20331" y="20037"/>
                  <a:pt x="20400" y="19858"/>
                  <a:pt x="20400" y="19641"/>
                </a:cubicBezTo>
                <a:lnTo>
                  <a:pt x="20400" y="8313"/>
                </a:lnTo>
                <a:lnTo>
                  <a:pt x="10800" y="14089"/>
                </a:lnTo>
                <a:close/>
                <a:moveTo>
                  <a:pt x="10800" y="20387"/>
                </a:moveTo>
                <a:lnTo>
                  <a:pt x="20400" y="20387"/>
                </a:lnTo>
                <a:lnTo>
                  <a:pt x="1200" y="20387"/>
                </a:lnTo>
                <a:lnTo>
                  <a:pt x="10800" y="20387"/>
                </a:lnTo>
                <a:close/>
              </a:path>
            </a:pathLst>
          </a:cu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39" name="Rectangle"/>
          <p:cNvSpPr/>
          <p:nvPr/>
        </p:nvSpPr>
        <p:spPr>
          <a:xfrm>
            <a:off x="2073827" y="8679860"/>
            <a:ext cx="6314123" cy="1148433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40" name="Rectangle"/>
          <p:cNvSpPr/>
          <p:nvPr/>
        </p:nvSpPr>
        <p:spPr>
          <a:xfrm>
            <a:off x="2073827" y="8679860"/>
            <a:ext cx="6314123" cy="1148433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44" name="Shape"/>
          <p:cNvSpPr/>
          <p:nvPr/>
        </p:nvSpPr>
        <p:spPr>
          <a:xfrm rot="5400000">
            <a:off x="7299538" y="8867337"/>
            <a:ext cx="773481" cy="773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61" y="21600"/>
                </a:moveTo>
                <a:lnTo>
                  <a:pt x="0" y="20339"/>
                </a:lnTo>
                <a:lnTo>
                  <a:pt x="18471" y="1832"/>
                </a:lnTo>
                <a:lnTo>
                  <a:pt x="1445" y="1832"/>
                </a:lnTo>
                <a:lnTo>
                  <a:pt x="1445" y="0"/>
                </a:lnTo>
                <a:lnTo>
                  <a:pt x="21600" y="0"/>
                </a:lnTo>
                <a:lnTo>
                  <a:pt x="21600" y="20155"/>
                </a:lnTo>
                <a:lnTo>
                  <a:pt x="19768" y="20155"/>
                </a:lnTo>
                <a:lnTo>
                  <a:pt x="19768" y="3129"/>
                </a:lnTo>
                <a:lnTo>
                  <a:pt x="1261" y="21600"/>
                </a:ln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EAA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" name="Experiências…">
            <a:extLst>
              <a:ext uri="{FF2B5EF4-FFF2-40B4-BE49-F238E27FC236}">
                <a16:creationId xmlns:a16="http://schemas.microsoft.com/office/drawing/2014/main" id="{F02034BD-8573-C2FB-8BB7-31B5A0DD860E}"/>
              </a:ext>
            </a:extLst>
          </p:cNvPr>
          <p:cNvSpPr txBox="1"/>
          <p:nvPr/>
        </p:nvSpPr>
        <p:spPr>
          <a:xfrm>
            <a:off x="2079041" y="2043042"/>
            <a:ext cx="4018729" cy="1703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Experiências</a:t>
            </a:r>
            <a:endParaRPr dirty="0"/>
          </a:p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conectadas</a:t>
            </a:r>
            <a:r>
              <a:rPr dirty="0"/>
              <a:t>.</a:t>
            </a:r>
            <a:r>
              <a:rPr sz="1200" dirty="0"/>
              <a:t> </a:t>
            </a:r>
          </a:p>
        </p:txBody>
      </p:sp>
      <p:sp>
        <p:nvSpPr>
          <p:cNvPr id="6" name="Maior divulgação.…">
            <a:extLst>
              <a:ext uri="{FF2B5EF4-FFF2-40B4-BE49-F238E27FC236}">
                <a16:creationId xmlns:a16="http://schemas.microsoft.com/office/drawing/2014/main" id="{2960A969-EF4B-66CD-F1C9-E58F4E773EFB}"/>
              </a:ext>
            </a:extLst>
          </p:cNvPr>
          <p:cNvSpPr txBox="1"/>
          <p:nvPr/>
        </p:nvSpPr>
        <p:spPr>
          <a:xfrm>
            <a:off x="2079041" y="3970297"/>
            <a:ext cx="4635884" cy="13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706256">
              <a:lnSpc>
                <a:spcPct val="100000"/>
              </a:lnSpc>
              <a:spcBef>
                <a:spcPts val="0"/>
              </a:spcBef>
              <a:defRPr sz="3900">
                <a:solidFill>
                  <a:srgbClr val="BB9D6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 err="1"/>
              <a:t>Maior</a:t>
            </a:r>
            <a:r>
              <a:rPr dirty="0"/>
              <a:t> </a:t>
            </a:r>
            <a:r>
              <a:rPr dirty="0" err="1"/>
              <a:t>divulgação</a:t>
            </a:r>
            <a:r>
              <a:rPr dirty="0"/>
              <a:t>.</a:t>
            </a:r>
          </a:p>
          <a:p>
            <a:pPr defTabSz="3706256">
              <a:lnSpc>
                <a:spcPct val="100000"/>
              </a:lnSpc>
              <a:spcBef>
                <a:spcPts val="0"/>
              </a:spcBef>
              <a:defRPr sz="3900">
                <a:solidFill>
                  <a:srgbClr val="BB9D6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 err="1"/>
              <a:t>Maior</a:t>
            </a:r>
            <a:r>
              <a:rPr dirty="0"/>
              <a:t> </a:t>
            </a:r>
            <a:r>
              <a:rPr dirty="0" err="1"/>
              <a:t>giro</a:t>
            </a:r>
            <a:r>
              <a:rPr dirty="0"/>
              <a:t> de bens. </a:t>
            </a:r>
          </a:p>
        </p:txBody>
      </p:sp>
      <p:sp>
        <p:nvSpPr>
          <p:cNvPr id="7" name="Entendemos que a divulgação massificada e a comunicação integrada é o caminho para negócios mais ágeis. Por isso investimos em anúncios em canais digitais e tradicionais.">
            <a:extLst>
              <a:ext uri="{FF2B5EF4-FFF2-40B4-BE49-F238E27FC236}">
                <a16:creationId xmlns:a16="http://schemas.microsoft.com/office/drawing/2014/main" id="{B01DB2B8-1426-65C7-A657-7CF09839FDE7}"/>
              </a:ext>
            </a:extLst>
          </p:cNvPr>
          <p:cNvSpPr txBox="1"/>
          <p:nvPr/>
        </p:nvSpPr>
        <p:spPr>
          <a:xfrm>
            <a:off x="2079041" y="5469429"/>
            <a:ext cx="6314122" cy="1836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40000"/>
              </a:lnSpc>
              <a:spcBef>
                <a:spcPts val="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>
              <a:lnSpc>
                <a:spcPct val="130000"/>
              </a:lnSpc>
            </a:pPr>
            <a:r>
              <a:rPr dirty="0" err="1"/>
              <a:t>Entendemos</a:t>
            </a:r>
            <a:r>
              <a:rPr dirty="0"/>
              <a:t> que a </a:t>
            </a:r>
            <a:r>
              <a:rPr dirty="0" err="1"/>
              <a:t>divulgação</a:t>
            </a:r>
            <a:r>
              <a:rPr dirty="0"/>
              <a:t> </a:t>
            </a:r>
            <a:r>
              <a:rPr dirty="0" err="1"/>
              <a:t>massificada</a:t>
            </a:r>
            <a:r>
              <a:rPr dirty="0"/>
              <a:t> e a </a:t>
            </a:r>
            <a:r>
              <a:rPr dirty="0" err="1"/>
              <a:t>comunicação</a:t>
            </a:r>
            <a:r>
              <a:rPr dirty="0"/>
              <a:t> </a:t>
            </a:r>
            <a:r>
              <a:rPr dirty="0" err="1"/>
              <a:t>integrada</a:t>
            </a:r>
            <a:r>
              <a:rPr dirty="0"/>
              <a:t> </a:t>
            </a:r>
            <a:r>
              <a:rPr dirty="0" err="1"/>
              <a:t>é</a:t>
            </a:r>
            <a:r>
              <a:rPr dirty="0"/>
              <a:t> o </a:t>
            </a:r>
            <a:r>
              <a:rPr dirty="0" err="1"/>
              <a:t>caminho</a:t>
            </a:r>
            <a:r>
              <a:rPr dirty="0"/>
              <a:t> para </a:t>
            </a:r>
            <a:r>
              <a:rPr dirty="0" err="1"/>
              <a:t>negócios</a:t>
            </a:r>
            <a:r>
              <a:rPr dirty="0"/>
              <a:t> </a:t>
            </a:r>
            <a:r>
              <a:rPr dirty="0" err="1"/>
              <a:t>mais</a:t>
            </a:r>
            <a:r>
              <a:rPr dirty="0"/>
              <a:t> </a:t>
            </a:r>
            <a:r>
              <a:rPr dirty="0" err="1"/>
              <a:t>ágeis</a:t>
            </a:r>
            <a:r>
              <a:rPr dirty="0"/>
              <a:t>. Por </a:t>
            </a:r>
            <a:r>
              <a:rPr dirty="0" err="1"/>
              <a:t>isso</a:t>
            </a:r>
            <a:r>
              <a:rPr dirty="0"/>
              <a:t> </a:t>
            </a:r>
            <a:r>
              <a:rPr dirty="0" err="1"/>
              <a:t>investimos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anúncios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canais</a:t>
            </a:r>
            <a:r>
              <a:rPr dirty="0"/>
              <a:t> </a:t>
            </a:r>
            <a:r>
              <a:rPr dirty="0" err="1"/>
              <a:t>digitais</a:t>
            </a:r>
            <a:r>
              <a:rPr dirty="0"/>
              <a:t> e </a:t>
            </a:r>
            <a:r>
              <a:rPr dirty="0" err="1"/>
              <a:t>tradicionais</a:t>
            </a:r>
            <a:r>
              <a:rPr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6" name="Wall-with-Stairs-Mockup.png" descr="Wall-with-Stairs-Mockup.png"/>
          <p:cNvPicPr>
            <a:picLocks noChangeAspect="1"/>
          </p:cNvPicPr>
          <p:nvPr/>
        </p:nvPicPr>
        <p:blipFill>
          <a:blip r:embed="rId2"/>
          <a:srcRect t="4309" b="4309"/>
          <a:stretch>
            <a:fillRect/>
          </a:stretch>
        </p:blipFill>
        <p:spPr>
          <a:xfrm>
            <a:off x="-12337" y="-18654"/>
            <a:ext cx="23515947" cy="13753111"/>
          </a:xfrm>
          <a:prstGeom prst="rect">
            <a:avLst/>
          </a:prstGeom>
          <a:ln w="12700">
            <a:miter lim="400000"/>
          </a:ln>
        </p:spPr>
      </p:pic>
      <p:sp>
        <p:nvSpPr>
          <p:cNvPr id="847" name="Rectangle"/>
          <p:cNvSpPr/>
          <p:nvPr/>
        </p:nvSpPr>
        <p:spPr>
          <a:xfrm>
            <a:off x="23486107" y="0"/>
            <a:ext cx="897893" cy="13716000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848" name="Rectangle"/>
          <p:cNvSpPr/>
          <p:nvPr/>
        </p:nvSpPr>
        <p:spPr>
          <a:xfrm>
            <a:off x="23486107" y="12018348"/>
            <a:ext cx="897893" cy="1697652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849" name="33"/>
          <p:cNvSpPr txBox="1"/>
          <p:nvPr/>
        </p:nvSpPr>
        <p:spPr>
          <a:xfrm>
            <a:off x="23682005" y="12600474"/>
            <a:ext cx="50609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33</a:t>
            </a:r>
          </a:p>
        </p:txBody>
      </p:sp>
      <p:sp>
        <p:nvSpPr>
          <p:cNvPr id="850" name="VECCHI LEILÕES       2024"/>
          <p:cNvSpPr txBox="1"/>
          <p:nvPr/>
        </p:nvSpPr>
        <p:spPr>
          <a:xfrm rot="5400000">
            <a:off x="21554413" y="3773145"/>
            <a:ext cx="476128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spc="798">
                <a:solidFill>
                  <a:srgbClr val="FFEAA5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VECCHI LEILÕES       2024</a:t>
            </a:r>
          </a:p>
        </p:txBody>
      </p:sp>
      <p:sp>
        <p:nvSpPr>
          <p:cNvPr id="851" name="Shape"/>
          <p:cNvSpPr/>
          <p:nvPr/>
        </p:nvSpPr>
        <p:spPr>
          <a:xfrm>
            <a:off x="23682005" y="382904"/>
            <a:ext cx="506096" cy="506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146"/>
                </a:moveTo>
                <a:lnTo>
                  <a:pt x="15346" y="9600"/>
                </a:lnTo>
                <a:lnTo>
                  <a:pt x="14490" y="8774"/>
                </a:lnTo>
                <a:lnTo>
                  <a:pt x="10800" y="12464"/>
                </a:lnTo>
                <a:lnTo>
                  <a:pt x="7110" y="8774"/>
                </a:lnTo>
                <a:lnTo>
                  <a:pt x="6254" y="9600"/>
                </a:lnTo>
                <a:lnTo>
                  <a:pt x="10800" y="14146"/>
                </a:lnTo>
                <a:close/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3" y="7906"/>
                  <a:pt x="850" y="6592"/>
                </a:cubicBezTo>
                <a:cubicBezTo>
                  <a:pt x="1417" y="5277"/>
                  <a:pt x="2186" y="4133"/>
                  <a:pt x="3158" y="3161"/>
                </a:cubicBezTo>
                <a:cubicBezTo>
                  <a:pt x="4129" y="2188"/>
                  <a:pt x="5272" y="1418"/>
                  <a:pt x="6586" y="851"/>
                </a:cubicBezTo>
                <a:cubicBezTo>
                  <a:pt x="7899" y="284"/>
                  <a:pt x="9303" y="0"/>
                  <a:pt x="10796" y="0"/>
                </a:cubicBezTo>
                <a:cubicBezTo>
                  <a:pt x="12289" y="0"/>
                  <a:pt x="13694" y="283"/>
                  <a:pt x="15008" y="850"/>
                </a:cubicBezTo>
                <a:cubicBezTo>
                  <a:pt x="16323" y="1417"/>
                  <a:pt x="17467" y="2186"/>
                  <a:pt x="18439" y="3158"/>
                </a:cubicBezTo>
                <a:cubicBezTo>
                  <a:pt x="19412" y="4129"/>
                  <a:pt x="20182" y="5272"/>
                  <a:pt x="20749" y="6586"/>
                </a:cubicBezTo>
                <a:cubicBezTo>
                  <a:pt x="21316" y="7899"/>
                  <a:pt x="21600" y="9303"/>
                  <a:pt x="21600" y="10796"/>
                </a:cubicBezTo>
                <a:cubicBezTo>
                  <a:pt x="21600" y="12289"/>
                  <a:pt x="21317" y="13694"/>
                  <a:pt x="20750" y="15008"/>
                </a:cubicBezTo>
                <a:cubicBezTo>
                  <a:pt x="20183" y="16323"/>
                  <a:pt x="19414" y="17467"/>
                  <a:pt x="18442" y="18439"/>
                </a:cubicBezTo>
                <a:cubicBezTo>
                  <a:pt x="17471" y="19412"/>
                  <a:pt x="16328" y="20182"/>
                  <a:pt x="15014" y="20749"/>
                </a:cubicBezTo>
                <a:cubicBezTo>
                  <a:pt x="13701" y="21316"/>
                  <a:pt x="12297" y="21600"/>
                  <a:pt x="10804" y="21600"/>
                </a:cubicBezTo>
                <a:close/>
                <a:moveTo>
                  <a:pt x="10800" y="20400"/>
                </a:moveTo>
                <a:cubicBezTo>
                  <a:pt x="13480" y="20400"/>
                  <a:pt x="15750" y="19470"/>
                  <a:pt x="17610" y="17610"/>
                </a:cubicBezTo>
                <a:cubicBezTo>
                  <a:pt x="19470" y="15750"/>
                  <a:pt x="20400" y="13480"/>
                  <a:pt x="20400" y="10800"/>
                </a:cubicBezTo>
                <a:cubicBezTo>
                  <a:pt x="20400" y="8120"/>
                  <a:pt x="19470" y="5850"/>
                  <a:pt x="17610" y="3990"/>
                </a:cubicBezTo>
                <a:cubicBezTo>
                  <a:pt x="15750" y="2130"/>
                  <a:pt x="13480" y="1200"/>
                  <a:pt x="10800" y="1200"/>
                </a:cubicBezTo>
                <a:cubicBezTo>
                  <a:pt x="8120" y="1200"/>
                  <a:pt x="5850" y="2130"/>
                  <a:pt x="3990" y="3990"/>
                </a:cubicBezTo>
                <a:cubicBezTo>
                  <a:pt x="2130" y="5850"/>
                  <a:pt x="1200" y="8120"/>
                  <a:pt x="1200" y="10800"/>
                </a:cubicBezTo>
                <a:cubicBezTo>
                  <a:pt x="1200" y="13480"/>
                  <a:pt x="2130" y="15750"/>
                  <a:pt x="3990" y="17610"/>
                </a:cubicBezTo>
                <a:cubicBezTo>
                  <a:pt x="5850" y="19470"/>
                  <a:pt x="8120" y="20400"/>
                  <a:pt x="10800" y="20400"/>
                </a:cubicBez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52" name="Rectangle"/>
          <p:cNvSpPr/>
          <p:nvPr/>
        </p:nvSpPr>
        <p:spPr>
          <a:xfrm>
            <a:off x="8588619" y="4294278"/>
            <a:ext cx="6314124" cy="4229977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53" name="Rectangle"/>
          <p:cNvSpPr/>
          <p:nvPr/>
        </p:nvSpPr>
        <p:spPr>
          <a:xfrm>
            <a:off x="8588619" y="8273288"/>
            <a:ext cx="6314124" cy="1148433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54" name="Shape"/>
          <p:cNvSpPr/>
          <p:nvPr/>
        </p:nvSpPr>
        <p:spPr>
          <a:xfrm rot="5400000" flipH="1">
            <a:off x="13814330" y="8460764"/>
            <a:ext cx="773480" cy="7734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61" y="21600"/>
                </a:moveTo>
                <a:lnTo>
                  <a:pt x="0" y="20339"/>
                </a:lnTo>
                <a:lnTo>
                  <a:pt x="18471" y="1832"/>
                </a:lnTo>
                <a:lnTo>
                  <a:pt x="1445" y="1832"/>
                </a:lnTo>
                <a:lnTo>
                  <a:pt x="1445" y="0"/>
                </a:lnTo>
                <a:lnTo>
                  <a:pt x="21600" y="0"/>
                </a:lnTo>
                <a:lnTo>
                  <a:pt x="21600" y="20155"/>
                </a:lnTo>
                <a:lnTo>
                  <a:pt x="19768" y="20155"/>
                </a:lnTo>
                <a:lnTo>
                  <a:pt x="19768" y="3129"/>
                </a:lnTo>
                <a:lnTo>
                  <a:pt x="1261" y="21600"/>
                </a:ln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EAA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55" name="O que você precisa saber para leiloar ou comprar com a Vecchi Leilões"/>
          <p:cNvSpPr txBox="1"/>
          <p:nvPr/>
        </p:nvSpPr>
        <p:spPr>
          <a:xfrm>
            <a:off x="9431608" y="4656575"/>
            <a:ext cx="4610554" cy="3254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3706256">
              <a:lnSpc>
                <a:spcPct val="130000"/>
              </a:lnSpc>
              <a:spcBef>
                <a:spcPts val="0"/>
              </a:spcBef>
              <a:defRPr sz="4000">
                <a:solidFill>
                  <a:srgbClr val="FFFFFF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>
                <a:latin typeface="Avenir Medium" panose="02000503020000020003" pitchFamily="2" charset="0"/>
              </a:rPr>
              <a:t>O que </a:t>
            </a:r>
            <a:r>
              <a:rPr dirty="0" err="1">
                <a:latin typeface="Avenir Medium" panose="02000503020000020003" pitchFamily="2" charset="0"/>
              </a:rPr>
              <a:t>você</a:t>
            </a:r>
            <a:r>
              <a:rPr dirty="0">
                <a:latin typeface="Avenir Medium" panose="02000503020000020003" pitchFamily="2" charset="0"/>
              </a:rPr>
              <a:t> </a:t>
            </a:r>
            <a:r>
              <a:rPr dirty="0" err="1">
                <a:latin typeface="Avenir Medium" panose="02000503020000020003" pitchFamily="2" charset="0"/>
              </a:rPr>
              <a:t>precisa</a:t>
            </a:r>
            <a:r>
              <a:rPr dirty="0">
                <a:latin typeface="Avenir Medium" panose="02000503020000020003" pitchFamily="2" charset="0"/>
              </a:rPr>
              <a:t> saber para </a:t>
            </a:r>
            <a:r>
              <a:rPr dirty="0" err="1">
                <a:latin typeface="Avenir Medium" panose="02000503020000020003" pitchFamily="2" charset="0"/>
              </a:rPr>
              <a:t>leiloar</a:t>
            </a:r>
            <a:r>
              <a:rPr dirty="0">
                <a:latin typeface="Avenir Medium" panose="02000503020000020003" pitchFamily="2" charset="0"/>
              </a:rPr>
              <a:t> </a:t>
            </a:r>
            <a:r>
              <a:rPr dirty="0" err="1">
                <a:latin typeface="Avenir Medium" panose="02000503020000020003" pitchFamily="2" charset="0"/>
              </a:rPr>
              <a:t>ou</a:t>
            </a:r>
            <a:r>
              <a:rPr dirty="0">
                <a:latin typeface="Avenir Medium" panose="02000503020000020003" pitchFamily="2" charset="0"/>
              </a:rPr>
              <a:t> </a:t>
            </a:r>
            <a:r>
              <a:rPr dirty="0" err="1">
                <a:latin typeface="Avenir Medium" panose="02000503020000020003" pitchFamily="2" charset="0"/>
              </a:rPr>
              <a:t>comprar</a:t>
            </a:r>
            <a:r>
              <a:rPr dirty="0">
                <a:latin typeface="Avenir Medium" panose="02000503020000020003" pitchFamily="2" charset="0"/>
              </a:rPr>
              <a:t> com a </a:t>
            </a:r>
            <a:r>
              <a:rPr dirty="0" err="1">
                <a:solidFill>
                  <a:srgbClr val="BC9E6C"/>
                </a:solidFill>
                <a:latin typeface="Avenir Medium" panose="02000503020000020003" pitchFamily="2" charset="0"/>
              </a:rPr>
              <a:t>Vecchi</a:t>
            </a:r>
            <a:r>
              <a:rPr dirty="0">
                <a:solidFill>
                  <a:srgbClr val="BC9E6C"/>
                </a:solidFill>
                <a:latin typeface="Avenir Medium" panose="02000503020000020003" pitchFamily="2" charset="0"/>
              </a:rPr>
              <a:t> </a:t>
            </a:r>
            <a:r>
              <a:rPr dirty="0" err="1">
                <a:solidFill>
                  <a:srgbClr val="BC9E6C"/>
                </a:solidFill>
                <a:latin typeface="Avenir Medium" panose="02000503020000020003" pitchFamily="2" charset="0"/>
              </a:rPr>
              <a:t>Leilões</a:t>
            </a:r>
            <a:endParaRPr dirty="0">
              <a:solidFill>
                <a:srgbClr val="BC9E6C"/>
              </a:solidFill>
              <a:latin typeface="Avenir Medium" panose="02000503020000020003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Rectangle"/>
          <p:cNvSpPr/>
          <p:nvPr/>
        </p:nvSpPr>
        <p:spPr>
          <a:xfrm>
            <a:off x="9951031" y="-6788"/>
            <a:ext cx="13553845" cy="13729577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58" name="Rectangle"/>
          <p:cNvSpPr/>
          <p:nvPr/>
        </p:nvSpPr>
        <p:spPr>
          <a:xfrm>
            <a:off x="23486107" y="0"/>
            <a:ext cx="897893" cy="13716000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859" name="Rectangle"/>
          <p:cNvSpPr/>
          <p:nvPr/>
        </p:nvSpPr>
        <p:spPr>
          <a:xfrm>
            <a:off x="23486107" y="12018348"/>
            <a:ext cx="897893" cy="1697652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860" name="34"/>
          <p:cNvSpPr txBox="1"/>
          <p:nvPr/>
        </p:nvSpPr>
        <p:spPr>
          <a:xfrm>
            <a:off x="23682005" y="12600474"/>
            <a:ext cx="50609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34</a:t>
            </a:r>
          </a:p>
        </p:txBody>
      </p:sp>
      <p:sp>
        <p:nvSpPr>
          <p:cNvPr id="861" name="VECCHI LEILÕES       2024"/>
          <p:cNvSpPr txBox="1"/>
          <p:nvPr/>
        </p:nvSpPr>
        <p:spPr>
          <a:xfrm rot="5400000">
            <a:off x="21554413" y="3773145"/>
            <a:ext cx="476128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spc="798">
                <a:solidFill>
                  <a:srgbClr val="FFEAA5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VECCHI LEILÕES       2024</a:t>
            </a:r>
          </a:p>
        </p:txBody>
      </p:sp>
      <p:sp>
        <p:nvSpPr>
          <p:cNvPr id="862" name="Shape"/>
          <p:cNvSpPr/>
          <p:nvPr/>
        </p:nvSpPr>
        <p:spPr>
          <a:xfrm>
            <a:off x="23682005" y="382904"/>
            <a:ext cx="506096" cy="506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146"/>
                </a:moveTo>
                <a:lnTo>
                  <a:pt x="15346" y="9600"/>
                </a:lnTo>
                <a:lnTo>
                  <a:pt x="14490" y="8774"/>
                </a:lnTo>
                <a:lnTo>
                  <a:pt x="10800" y="12464"/>
                </a:lnTo>
                <a:lnTo>
                  <a:pt x="7110" y="8774"/>
                </a:lnTo>
                <a:lnTo>
                  <a:pt x="6254" y="9600"/>
                </a:lnTo>
                <a:lnTo>
                  <a:pt x="10800" y="14146"/>
                </a:lnTo>
                <a:close/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3" y="7906"/>
                  <a:pt x="850" y="6592"/>
                </a:cubicBezTo>
                <a:cubicBezTo>
                  <a:pt x="1417" y="5277"/>
                  <a:pt x="2186" y="4133"/>
                  <a:pt x="3158" y="3161"/>
                </a:cubicBezTo>
                <a:cubicBezTo>
                  <a:pt x="4129" y="2188"/>
                  <a:pt x="5272" y="1418"/>
                  <a:pt x="6586" y="851"/>
                </a:cubicBezTo>
                <a:cubicBezTo>
                  <a:pt x="7899" y="284"/>
                  <a:pt x="9303" y="0"/>
                  <a:pt x="10796" y="0"/>
                </a:cubicBezTo>
                <a:cubicBezTo>
                  <a:pt x="12289" y="0"/>
                  <a:pt x="13694" y="283"/>
                  <a:pt x="15008" y="850"/>
                </a:cubicBezTo>
                <a:cubicBezTo>
                  <a:pt x="16323" y="1417"/>
                  <a:pt x="17467" y="2186"/>
                  <a:pt x="18439" y="3158"/>
                </a:cubicBezTo>
                <a:cubicBezTo>
                  <a:pt x="19412" y="4129"/>
                  <a:pt x="20182" y="5272"/>
                  <a:pt x="20749" y="6586"/>
                </a:cubicBezTo>
                <a:cubicBezTo>
                  <a:pt x="21316" y="7899"/>
                  <a:pt x="21600" y="9303"/>
                  <a:pt x="21600" y="10796"/>
                </a:cubicBezTo>
                <a:cubicBezTo>
                  <a:pt x="21600" y="12289"/>
                  <a:pt x="21317" y="13694"/>
                  <a:pt x="20750" y="15008"/>
                </a:cubicBezTo>
                <a:cubicBezTo>
                  <a:pt x="20183" y="16323"/>
                  <a:pt x="19414" y="17467"/>
                  <a:pt x="18442" y="18439"/>
                </a:cubicBezTo>
                <a:cubicBezTo>
                  <a:pt x="17471" y="19412"/>
                  <a:pt x="16328" y="20182"/>
                  <a:pt x="15014" y="20749"/>
                </a:cubicBezTo>
                <a:cubicBezTo>
                  <a:pt x="13701" y="21316"/>
                  <a:pt x="12297" y="21600"/>
                  <a:pt x="10804" y="21600"/>
                </a:cubicBezTo>
                <a:close/>
                <a:moveTo>
                  <a:pt x="10800" y="20400"/>
                </a:moveTo>
                <a:cubicBezTo>
                  <a:pt x="13480" y="20400"/>
                  <a:pt x="15750" y="19470"/>
                  <a:pt x="17610" y="17610"/>
                </a:cubicBezTo>
                <a:cubicBezTo>
                  <a:pt x="19470" y="15750"/>
                  <a:pt x="20400" y="13480"/>
                  <a:pt x="20400" y="10800"/>
                </a:cubicBezTo>
                <a:cubicBezTo>
                  <a:pt x="20400" y="8120"/>
                  <a:pt x="19470" y="5850"/>
                  <a:pt x="17610" y="3990"/>
                </a:cubicBezTo>
                <a:cubicBezTo>
                  <a:pt x="15750" y="2130"/>
                  <a:pt x="13480" y="1200"/>
                  <a:pt x="10800" y="1200"/>
                </a:cubicBezTo>
                <a:cubicBezTo>
                  <a:pt x="8120" y="1200"/>
                  <a:pt x="5850" y="2130"/>
                  <a:pt x="3990" y="3990"/>
                </a:cubicBezTo>
                <a:cubicBezTo>
                  <a:pt x="2130" y="5850"/>
                  <a:pt x="1200" y="8120"/>
                  <a:pt x="1200" y="10800"/>
                </a:cubicBezTo>
                <a:cubicBezTo>
                  <a:pt x="1200" y="13480"/>
                  <a:pt x="2130" y="15750"/>
                  <a:pt x="3990" y="17610"/>
                </a:cubicBezTo>
                <a:cubicBezTo>
                  <a:pt x="5850" y="19470"/>
                  <a:pt x="8120" y="20400"/>
                  <a:pt x="10800" y="20400"/>
                </a:cubicBez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863" name="imagem-colada.pdf" descr="imagem-colada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12568724"/>
            <a:ext cx="2824291" cy="596901"/>
          </a:xfrm>
          <a:prstGeom prst="rect">
            <a:avLst/>
          </a:prstGeom>
          <a:ln w="12700">
            <a:miter lim="400000"/>
          </a:ln>
        </p:spPr>
      </p:pic>
      <p:sp>
        <p:nvSpPr>
          <p:cNvPr id="864" name="Rectangle"/>
          <p:cNvSpPr/>
          <p:nvPr/>
        </p:nvSpPr>
        <p:spPr>
          <a:xfrm>
            <a:off x="9957935" y="5587424"/>
            <a:ext cx="12258110" cy="20565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65" name="Rectangle"/>
          <p:cNvSpPr/>
          <p:nvPr/>
        </p:nvSpPr>
        <p:spPr>
          <a:xfrm>
            <a:off x="9644671" y="5587424"/>
            <a:ext cx="330201" cy="2056502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66" name="Fazemos a intimação das partes envolvidas na compra e venda de bens, pessoalmente ou através de advogados."/>
          <p:cNvSpPr txBox="1"/>
          <p:nvPr/>
        </p:nvSpPr>
        <p:spPr>
          <a:xfrm>
            <a:off x="10568290" y="6167379"/>
            <a:ext cx="10069722" cy="896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2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lang="pt-BR" dirty="0"/>
              <a:t>No procedimento de leilão dar a ciência as partes envolvidas na compra e venda de bens, pessoalmente ou através de advogados.</a:t>
            </a:r>
          </a:p>
        </p:txBody>
      </p:sp>
      <p:sp>
        <p:nvSpPr>
          <p:cNvPr id="2" name="Como a…">
            <a:extLst>
              <a:ext uri="{FF2B5EF4-FFF2-40B4-BE49-F238E27FC236}">
                <a16:creationId xmlns:a16="http://schemas.microsoft.com/office/drawing/2014/main" id="{45097725-DDE4-D269-4E90-8D8A054B16E9}"/>
              </a:ext>
            </a:extLst>
          </p:cNvPr>
          <p:cNvSpPr txBox="1"/>
          <p:nvPr/>
        </p:nvSpPr>
        <p:spPr>
          <a:xfrm>
            <a:off x="1829516" y="4084015"/>
            <a:ext cx="3882473" cy="1703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Como a</a:t>
            </a:r>
          </a:p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Vecchi</a:t>
            </a:r>
            <a:r>
              <a:rPr dirty="0"/>
              <a:t> atua:</a:t>
            </a:r>
          </a:p>
        </p:txBody>
      </p:sp>
      <p:sp>
        <p:nvSpPr>
          <p:cNvPr id="4" name="No intuito de auxiliar os juízes e a auditoria, bem como para evitar nulidades dos leilões, antecipamos documentações e correções nos processos.">
            <a:extLst>
              <a:ext uri="{FF2B5EF4-FFF2-40B4-BE49-F238E27FC236}">
                <a16:creationId xmlns:a16="http://schemas.microsoft.com/office/drawing/2014/main" id="{858DF07F-1943-9236-5F3A-D304B2EA7D9E}"/>
              </a:ext>
            </a:extLst>
          </p:cNvPr>
          <p:cNvSpPr txBox="1"/>
          <p:nvPr/>
        </p:nvSpPr>
        <p:spPr>
          <a:xfrm>
            <a:off x="1799401" y="7478659"/>
            <a:ext cx="6669425" cy="1395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457200">
              <a:lnSpc>
                <a:spcPct val="140000"/>
              </a:lnSpc>
              <a:spcBef>
                <a:spcPts val="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>
              <a:lnSpc>
                <a:spcPct val="130000"/>
              </a:lnSpc>
            </a:pPr>
            <a:r>
              <a:rPr dirty="0"/>
              <a:t>No </a:t>
            </a:r>
            <a:r>
              <a:rPr dirty="0" err="1"/>
              <a:t>intuito</a:t>
            </a:r>
            <a:r>
              <a:rPr dirty="0"/>
              <a:t> de auxiliar </a:t>
            </a: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juízes</a:t>
            </a:r>
            <a:r>
              <a:rPr dirty="0"/>
              <a:t> e a auditoria, </a:t>
            </a:r>
            <a:r>
              <a:rPr dirty="0" err="1"/>
              <a:t>bem</a:t>
            </a:r>
            <a:r>
              <a:rPr dirty="0"/>
              <a:t> </a:t>
            </a:r>
            <a:r>
              <a:rPr dirty="0" err="1"/>
              <a:t>como</a:t>
            </a:r>
            <a:r>
              <a:rPr dirty="0"/>
              <a:t> para </a:t>
            </a:r>
            <a:r>
              <a:rPr dirty="0" err="1"/>
              <a:t>evitar</a:t>
            </a:r>
            <a:r>
              <a:rPr dirty="0"/>
              <a:t> </a:t>
            </a:r>
            <a:r>
              <a:rPr dirty="0" err="1"/>
              <a:t>nulidades</a:t>
            </a:r>
            <a:r>
              <a:rPr dirty="0"/>
              <a:t> dos </a:t>
            </a:r>
            <a:r>
              <a:rPr dirty="0" err="1"/>
              <a:t>leilões</a:t>
            </a:r>
            <a:r>
              <a:rPr dirty="0"/>
              <a:t>, </a:t>
            </a:r>
            <a:r>
              <a:rPr dirty="0" err="1"/>
              <a:t>antecipamos</a:t>
            </a:r>
            <a:r>
              <a:rPr dirty="0"/>
              <a:t> </a:t>
            </a:r>
            <a:r>
              <a:rPr dirty="0" err="1"/>
              <a:t>documentações</a:t>
            </a:r>
            <a:r>
              <a:rPr dirty="0"/>
              <a:t> e </a:t>
            </a:r>
            <a:r>
              <a:rPr dirty="0" err="1"/>
              <a:t>correções</a:t>
            </a:r>
            <a:r>
              <a:rPr dirty="0"/>
              <a:t> </a:t>
            </a:r>
            <a:r>
              <a:rPr dirty="0" err="1"/>
              <a:t>nos</a:t>
            </a:r>
            <a:r>
              <a:rPr dirty="0"/>
              <a:t> </a:t>
            </a:r>
            <a:r>
              <a:rPr dirty="0" err="1"/>
              <a:t>processos</a:t>
            </a:r>
            <a:r>
              <a:rPr dirty="0"/>
              <a:t>. </a:t>
            </a:r>
          </a:p>
        </p:txBody>
      </p:sp>
      <p:sp>
        <p:nvSpPr>
          <p:cNvPr id="6" name="AGILIDADE">
            <a:extLst>
              <a:ext uri="{FF2B5EF4-FFF2-40B4-BE49-F238E27FC236}">
                <a16:creationId xmlns:a16="http://schemas.microsoft.com/office/drawing/2014/main" id="{FD7AE803-48F4-24FA-C658-B567C832F124}"/>
              </a:ext>
            </a:extLst>
          </p:cNvPr>
          <p:cNvSpPr txBox="1"/>
          <p:nvPr/>
        </p:nvSpPr>
        <p:spPr>
          <a:xfrm>
            <a:off x="1798094" y="6315868"/>
            <a:ext cx="2386872" cy="62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3706256">
              <a:lnSpc>
                <a:spcPts val="5700"/>
              </a:lnSpc>
              <a:spcBef>
                <a:spcPts val="0"/>
              </a:spcBef>
              <a:defRPr sz="3400">
                <a:solidFill>
                  <a:srgbClr val="BB9D6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ct val="100000"/>
              </a:lnSpc>
            </a:pPr>
            <a:r>
              <a:rPr lang="pt-BR" dirty="0">
                <a:latin typeface="Avenir Book" panose="02000503020000020003" pitchFamily="2" charset="0"/>
              </a:rPr>
              <a:t>CHECKLIST</a:t>
            </a:r>
            <a:endParaRPr dirty="0">
              <a:latin typeface="Avenir Book" panose="02000503020000020003" pitchFamily="2" charset="0"/>
            </a:endParaRPr>
          </a:p>
        </p:txBody>
      </p:sp>
      <p:sp>
        <p:nvSpPr>
          <p:cNvPr id="7" name="Rounded Rectangle">
            <a:extLst>
              <a:ext uri="{FF2B5EF4-FFF2-40B4-BE49-F238E27FC236}">
                <a16:creationId xmlns:a16="http://schemas.microsoft.com/office/drawing/2014/main" id="{86A10380-3C8C-EA62-330C-01B958A9C74B}"/>
              </a:ext>
            </a:extLst>
          </p:cNvPr>
          <p:cNvSpPr/>
          <p:nvPr/>
        </p:nvSpPr>
        <p:spPr>
          <a:xfrm>
            <a:off x="1246996" y="6225736"/>
            <a:ext cx="3647764" cy="806076"/>
          </a:xfrm>
          <a:prstGeom prst="roundRect">
            <a:avLst>
              <a:gd name="adj" fmla="val 50000"/>
            </a:avLst>
          </a:prstGeom>
          <a:ln w="12700">
            <a:solidFill>
              <a:srgbClr val="683D37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Rectangle"/>
          <p:cNvSpPr/>
          <p:nvPr/>
        </p:nvSpPr>
        <p:spPr>
          <a:xfrm>
            <a:off x="9951031" y="-6788"/>
            <a:ext cx="13553845" cy="13729577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73" name="Rectangle"/>
          <p:cNvSpPr/>
          <p:nvPr/>
        </p:nvSpPr>
        <p:spPr>
          <a:xfrm>
            <a:off x="23486107" y="0"/>
            <a:ext cx="897893" cy="13716000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874" name="Rectangle"/>
          <p:cNvSpPr/>
          <p:nvPr/>
        </p:nvSpPr>
        <p:spPr>
          <a:xfrm>
            <a:off x="23486107" y="12018348"/>
            <a:ext cx="897893" cy="1697652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875" name="35"/>
          <p:cNvSpPr txBox="1"/>
          <p:nvPr/>
        </p:nvSpPr>
        <p:spPr>
          <a:xfrm>
            <a:off x="23682005" y="12600474"/>
            <a:ext cx="50609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35</a:t>
            </a:r>
          </a:p>
        </p:txBody>
      </p:sp>
      <p:sp>
        <p:nvSpPr>
          <p:cNvPr id="876" name="VECCHI LEILÕES       2024"/>
          <p:cNvSpPr txBox="1"/>
          <p:nvPr/>
        </p:nvSpPr>
        <p:spPr>
          <a:xfrm rot="5400000">
            <a:off x="21554413" y="3773145"/>
            <a:ext cx="476128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spc="798">
                <a:solidFill>
                  <a:srgbClr val="FFEAA5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VECCHI LEILÕES       2024</a:t>
            </a:r>
          </a:p>
        </p:txBody>
      </p:sp>
      <p:sp>
        <p:nvSpPr>
          <p:cNvPr id="877" name="Shape"/>
          <p:cNvSpPr/>
          <p:nvPr/>
        </p:nvSpPr>
        <p:spPr>
          <a:xfrm>
            <a:off x="23682005" y="382904"/>
            <a:ext cx="506096" cy="506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146"/>
                </a:moveTo>
                <a:lnTo>
                  <a:pt x="15346" y="9600"/>
                </a:lnTo>
                <a:lnTo>
                  <a:pt x="14490" y="8774"/>
                </a:lnTo>
                <a:lnTo>
                  <a:pt x="10800" y="12464"/>
                </a:lnTo>
                <a:lnTo>
                  <a:pt x="7110" y="8774"/>
                </a:lnTo>
                <a:lnTo>
                  <a:pt x="6254" y="9600"/>
                </a:lnTo>
                <a:lnTo>
                  <a:pt x="10800" y="14146"/>
                </a:lnTo>
                <a:close/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3" y="7906"/>
                  <a:pt x="850" y="6592"/>
                </a:cubicBezTo>
                <a:cubicBezTo>
                  <a:pt x="1417" y="5277"/>
                  <a:pt x="2186" y="4133"/>
                  <a:pt x="3158" y="3161"/>
                </a:cubicBezTo>
                <a:cubicBezTo>
                  <a:pt x="4129" y="2188"/>
                  <a:pt x="5272" y="1418"/>
                  <a:pt x="6586" y="851"/>
                </a:cubicBezTo>
                <a:cubicBezTo>
                  <a:pt x="7899" y="284"/>
                  <a:pt x="9303" y="0"/>
                  <a:pt x="10796" y="0"/>
                </a:cubicBezTo>
                <a:cubicBezTo>
                  <a:pt x="12289" y="0"/>
                  <a:pt x="13694" y="283"/>
                  <a:pt x="15008" y="850"/>
                </a:cubicBezTo>
                <a:cubicBezTo>
                  <a:pt x="16323" y="1417"/>
                  <a:pt x="17467" y="2186"/>
                  <a:pt x="18439" y="3158"/>
                </a:cubicBezTo>
                <a:cubicBezTo>
                  <a:pt x="19412" y="4129"/>
                  <a:pt x="20182" y="5272"/>
                  <a:pt x="20749" y="6586"/>
                </a:cubicBezTo>
                <a:cubicBezTo>
                  <a:pt x="21316" y="7899"/>
                  <a:pt x="21600" y="9303"/>
                  <a:pt x="21600" y="10796"/>
                </a:cubicBezTo>
                <a:cubicBezTo>
                  <a:pt x="21600" y="12289"/>
                  <a:pt x="21317" y="13694"/>
                  <a:pt x="20750" y="15008"/>
                </a:cubicBezTo>
                <a:cubicBezTo>
                  <a:pt x="20183" y="16323"/>
                  <a:pt x="19414" y="17467"/>
                  <a:pt x="18442" y="18439"/>
                </a:cubicBezTo>
                <a:cubicBezTo>
                  <a:pt x="17471" y="19412"/>
                  <a:pt x="16328" y="20182"/>
                  <a:pt x="15014" y="20749"/>
                </a:cubicBezTo>
                <a:cubicBezTo>
                  <a:pt x="13701" y="21316"/>
                  <a:pt x="12297" y="21600"/>
                  <a:pt x="10804" y="21600"/>
                </a:cubicBezTo>
                <a:close/>
                <a:moveTo>
                  <a:pt x="10800" y="20400"/>
                </a:moveTo>
                <a:cubicBezTo>
                  <a:pt x="13480" y="20400"/>
                  <a:pt x="15750" y="19470"/>
                  <a:pt x="17610" y="17610"/>
                </a:cubicBezTo>
                <a:cubicBezTo>
                  <a:pt x="19470" y="15750"/>
                  <a:pt x="20400" y="13480"/>
                  <a:pt x="20400" y="10800"/>
                </a:cubicBezTo>
                <a:cubicBezTo>
                  <a:pt x="20400" y="8120"/>
                  <a:pt x="19470" y="5850"/>
                  <a:pt x="17610" y="3990"/>
                </a:cubicBezTo>
                <a:cubicBezTo>
                  <a:pt x="15750" y="2130"/>
                  <a:pt x="13480" y="1200"/>
                  <a:pt x="10800" y="1200"/>
                </a:cubicBezTo>
                <a:cubicBezTo>
                  <a:pt x="8120" y="1200"/>
                  <a:pt x="5850" y="2130"/>
                  <a:pt x="3990" y="3990"/>
                </a:cubicBezTo>
                <a:cubicBezTo>
                  <a:pt x="2130" y="5850"/>
                  <a:pt x="1200" y="8120"/>
                  <a:pt x="1200" y="10800"/>
                </a:cubicBezTo>
                <a:cubicBezTo>
                  <a:pt x="1200" y="13480"/>
                  <a:pt x="2130" y="15750"/>
                  <a:pt x="3990" y="17610"/>
                </a:cubicBezTo>
                <a:cubicBezTo>
                  <a:pt x="5850" y="19470"/>
                  <a:pt x="8120" y="20400"/>
                  <a:pt x="10800" y="20400"/>
                </a:cubicBez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878" name="imagem-colada.pdf" descr="imagem-colada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12568724"/>
            <a:ext cx="2824291" cy="596901"/>
          </a:xfrm>
          <a:prstGeom prst="rect">
            <a:avLst/>
          </a:prstGeom>
          <a:ln w="12700">
            <a:miter lim="400000"/>
          </a:ln>
        </p:spPr>
      </p:pic>
      <p:sp>
        <p:nvSpPr>
          <p:cNvPr id="879" name="Rectangle"/>
          <p:cNvSpPr/>
          <p:nvPr/>
        </p:nvSpPr>
        <p:spPr>
          <a:xfrm>
            <a:off x="9957935" y="4419024"/>
            <a:ext cx="12258110" cy="20565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80" name="Rectangle"/>
          <p:cNvSpPr/>
          <p:nvPr/>
        </p:nvSpPr>
        <p:spPr>
          <a:xfrm>
            <a:off x="9644671" y="4419024"/>
            <a:ext cx="330201" cy="2056502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81" name="Fazemos a intimação das partes envolvidas na compra e venda de bens, pessoalmente ou através de advogados."/>
          <p:cNvSpPr txBox="1"/>
          <p:nvPr/>
        </p:nvSpPr>
        <p:spPr>
          <a:xfrm>
            <a:off x="10568290" y="4998979"/>
            <a:ext cx="10069722" cy="896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2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lang="pt-BR" dirty="0"/>
              <a:t>No procedimento de leilão dar a ciência as partes </a:t>
            </a:r>
            <a:r>
              <a:rPr dirty="0" err="1"/>
              <a:t>envolvidas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compra</a:t>
            </a:r>
            <a:r>
              <a:rPr dirty="0"/>
              <a:t> e </a:t>
            </a:r>
            <a:r>
              <a:rPr dirty="0" err="1"/>
              <a:t>venda</a:t>
            </a:r>
            <a:r>
              <a:rPr dirty="0"/>
              <a:t> de bens, </a:t>
            </a:r>
            <a:r>
              <a:rPr dirty="0" err="1"/>
              <a:t>pessoalmente</a:t>
            </a:r>
            <a:r>
              <a:rPr dirty="0"/>
              <a:t> </a:t>
            </a:r>
            <a:r>
              <a:rPr dirty="0" err="1"/>
              <a:t>ou</a:t>
            </a:r>
            <a:r>
              <a:rPr dirty="0"/>
              <a:t> </a:t>
            </a:r>
            <a:r>
              <a:rPr dirty="0" err="1"/>
              <a:t>através</a:t>
            </a:r>
            <a:r>
              <a:rPr dirty="0"/>
              <a:t> de </a:t>
            </a:r>
            <a:r>
              <a:rPr dirty="0" err="1"/>
              <a:t>advogados</a:t>
            </a:r>
            <a:r>
              <a:rPr dirty="0"/>
              <a:t>.</a:t>
            </a:r>
          </a:p>
        </p:txBody>
      </p:sp>
      <p:sp>
        <p:nvSpPr>
          <p:cNvPr id="882" name="Rectangle"/>
          <p:cNvSpPr/>
          <p:nvPr/>
        </p:nvSpPr>
        <p:spPr>
          <a:xfrm>
            <a:off x="9957935" y="6755824"/>
            <a:ext cx="12258110" cy="20565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83" name="Rectangle"/>
          <p:cNvSpPr/>
          <p:nvPr/>
        </p:nvSpPr>
        <p:spPr>
          <a:xfrm>
            <a:off x="9644671" y="6755824"/>
            <a:ext cx="330201" cy="2056502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84" name="Quando necessário, buscamos a emissão das certidões atualizadas."/>
          <p:cNvSpPr txBox="1"/>
          <p:nvPr/>
        </p:nvSpPr>
        <p:spPr>
          <a:xfrm>
            <a:off x="10568290" y="7542775"/>
            <a:ext cx="10069722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2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Quando necessário, buscamos a emissão das certidões atualizadas. </a:t>
            </a:r>
          </a:p>
        </p:txBody>
      </p:sp>
      <p:sp>
        <p:nvSpPr>
          <p:cNvPr id="12" name="Como a…">
            <a:extLst>
              <a:ext uri="{FF2B5EF4-FFF2-40B4-BE49-F238E27FC236}">
                <a16:creationId xmlns:a16="http://schemas.microsoft.com/office/drawing/2014/main" id="{BB8B2D15-1BFF-D538-C4F4-5FFD44D007CE}"/>
              </a:ext>
            </a:extLst>
          </p:cNvPr>
          <p:cNvSpPr txBox="1"/>
          <p:nvPr/>
        </p:nvSpPr>
        <p:spPr>
          <a:xfrm>
            <a:off x="1829516" y="4084015"/>
            <a:ext cx="3882473" cy="1703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Como a</a:t>
            </a:r>
          </a:p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Vecchi</a:t>
            </a:r>
            <a:r>
              <a:rPr dirty="0"/>
              <a:t> atua:</a:t>
            </a:r>
          </a:p>
        </p:txBody>
      </p:sp>
      <p:sp>
        <p:nvSpPr>
          <p:cNvPr id="13" name="No intuito de auxiliar os juízes e a auditoria, bem como para evitar nulidades dos leilões, antecipamos documentações e correções nos processos.">
            <a:extLst>
              <a:ext uri="{FF2B5EF4-FFF2-40B4-BE49-F238E27FC236}">
                <a16:creationId xmlns:a16="http://schemas.microsoft.com/office/drawing/2014/main" id="{C5162FA8-53E8-D339-E936-22A14A24C84B}"/>
              </a:ext>
            </a:extLst>
          </p:cNvPr>
          <p:cNvSpPr txBox="1"/>
          <p:nvPr/>
        </p:nvSpPr>
        <p:spPr>
          <a:xfrm>
            <a:off x="1799401" y="7478659"/>
            <a:ext cx="6669425" cy="1395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457200">
              <a:lnSpc>
                <a:spcPct val="140000"/>
              </a:lnSpc>
              <a:spcBef>
                <a:spcPts val="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>
              <a:lnSpc>
                <a:spcPct val="130000"/>
              </a:lnSpc>
            </a:pPr>
            <a:r>
              <a:rPr dirty="0"/>
              <a:t>No </a:t>
            </a:r>
            <a:r>
              <a:rPr dirty="0" err="1"/>
              <a:t>intuito</a:t>
            </a:r>
            <a:r>
              <a:rPr dirty="0"/>
              <a:t> de auxiliar </a:t>
            </a: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juízes</a:t>
            </a:r>
            <a:r>
              <a:rPr dirty="0"/>
              <a:t> e a auditoria, </a:t>
            </a:r>
            <a:r>
              <a:rPr dirty="0" err="1"/>
              <a:t>bem</a:t>
            </a:r>
            <a:r>
              <a:rPr dirty="0"/>
              <a:t> </a:t>
            </a:r>
            <a:r>
              <a:rPr dirty="0" err="1"/>
              <a:t>como</a:t>
            </a:r>
            <a:r>
              <a:rPr dirty="0"/>
              <a:t> para </a:t>
            </a:r>
            <a:r>
              <a:rPr dirty="0" err="1"/>
              <a:t>evitar</a:t>
            </a:r>
            <a:r>
              <a:rPr dirty="0"/>
              <a:t> </a:t>
            </a:r>
            <a:r>
              <a:rPr dirty="0" err="1"/>
              <a:t>nulidades</a:t>
            </a:r>
            <a:r>
              <a:rPr dirty="0"/>
              <a:t> dos </a:t>
            </a:r>
            <a:r>
              <a:rPr dirty="0" err="1"/>
              <a:t>leilões</a:t>
            </a:r>
            <a:r>
              <a:rPr dirty="0"/>
              <a:t>, </a:t>
            </a:r>
            <a:r>
              <a:rPr dirty="0" err="1"/>
              <a:t>antecipamos</a:t>
            </a:r>
            <a:r>
              <a:rPr dirty="0"/>
              <a:t> </a:t>
            </a:r>
            <a:r>
              <a:rPr dirty="0" err="1"/>
              <a:t>documentações</a:t>
            </a:r>
            <a:r>
              <a:rPr dirty="0"/>
              <a:t> e </a:t>
            </a:r>
            <a:r>
              <a:rPr dirty="0" err="1"/>
              <a:t>correções</a:t>
            </a:r>
            <a:r>
              <a:rPr dirty="0"/>
              <a:t> </a:t>
            </a:r>
            <a:r>
              <a:rPr dirty="0" err="1"/>
              <a:t>nos</a:t>
            </a:r>
            <a:r>
              <a:rPr dirty="0"/>
              <a:t> </a:t>
            </a:r>
            <a:r>
              <a:rPr dirty="0" err="1"/>
              <a:t>processos</a:t>
            </a:r>
            <a:r>
              <a:rPr dirty="0"/>
              <a:t>. </a:t>
            </a:r>
          </a:p>
        </p:txBody>
      </p:sp>
      <p:sp>
        <p:nvSpPr>
          <p:cNvPr id="14" name="AGILIDADE">
            <a:extLst>
              <a:ext uri="{FF2B5EF4-FFF2-40B4-BE49-F238E27FC236}">
                <a16:creationId xmlns:a16="http://schemas.microsoft.com/office/drawing/2014/main" id="{1D8897D5-0630-716B-14F0-317628A5EF2B}"/>
              </a:ext>
            </a:extLst>
          </p:cNvPr>
          <p:cNvSpPr txBox="1"/>
          <p:nvPr/>
        </p:nvSpPr>
        <p:spPr>
          <a:xfrm>
            <a:off x="1798094" y="6315868"/>
            <a:ext cx="2386872" cy="62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3706256">
              <a:lnSpc>
                <a:spcPts val="5700"/>
              </a:lnSpc>
              <a:spcBef>
                <a:spcPts val="0"/>
              </a:spcBef>
              <a:defRPr sz="3400">
                <a:solidFill>
                  <a:srgbClr val="BB9D6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ct val="100000"/>
              </a:lnSpc>
            </a:pPr>
            <a:r>
              <a:rPr lang="pt-BR" dirty="0">
                <a:latin typeface="Avenir Book" panose="02000503020000020003" pitchFamily="2" charset="0"/>
              </a:rPr>
              <a:t>CHECKLIST</a:t>
            </a:r>
            <a:endParaRPr dirty="0">
              <a:latin typeface="Avenir Book" panose="02000503020000020003" pitchFamily="2" charset="0"/>
            </a:endParaRPr>
          </a:p>
        </p:txBody>
      </p:sp>
      <p:sp>
        <p:nvSpPr>
          <p:cNvPr id="15" name="Rounded Rectangle">
            <a:extLst>
              <a:ext uri="{FF2B5EF4-FFF2-40B4-BE49-F238E27FC236}">
                <a16:creationId xmlns:a16="http://schemas.microsoft.com/office/drawing/2014/main" id="{50896393-6199-3C0C-B06B-4401357C982F}"/>
              </a:ext>
            </a:extLst>
          </p:cNvPr>
          <p:cNvSpPr/>
          <p:nvPr/>
        </p:nvSpPr>
        <p:spPr>
          <a:xfrm>
            <a:off x="1246996" y="6225736"/>
            <a:ext cx="3647764" cy="806076"/>
          </a:xfrm>
          <a:prstGeom prst="roundRect">
            <a:avLst>
              <a:gd name="adj" fmla="val 50000"/>
            </a:avLst>
          </a:prstGeom>
          <a:ln w="12700">
            <a:solidFill>
              <a:srgbClr val="683D37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Rectangle"/>
          <p:cNvSpPr/>
          <p:nvPr/>
        </p:nvSpPr>
        <p:spPr>
          <a:xfrm>
            <a:off x="9951031" y="-6788"/>
            <a:ext cx="13553845" cy="13729577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91" name="Rectangle"/>
          <p:cNvSpPr/>
          <p:nvPr/>
        </p:nvSpPr>
        <p:spPr>
          <a:xfrm>
            <a:off x="23486107" y="0"/>
            <a:ext cx="897893" cy="13716000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892" name="Rectangle"/>
          <p:cNvSpPr/>
          <p:nvPr/>
        </p:nvSpPr>
        <p:spPr>
          <a:xfrm>
            <a:off x="23486107" y="12018348"/>
            <a:ext cx="897893" cy="1697652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893" name="36"/>
          <p:cNvSpPr txBox="1"/>
          <p:nvPr/>
        </p:nvSpPr>
        <p:spPr>
          <a:xfrm>
            <a:off x="23682005" y="12600474"/>
            <a:ext cx="50609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36</a:t>
            </a:r>
          </a:p>
        </p:txBody>
      </p:sp>
      <p:sp>
        <p:nvSpPr>
          <p:cNvPr id="894" name="VECCHI LEILÕES       2024"/>
          <p:cNvSpPr txBox="1"/>
          <p:nvPr/>
        </p:nvSpPr>
        <p:spPr>
          <a:xfrm rot="5400000">
            <a:off x="21554413" y="3773145"/>
            <a:ext cx="476128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spc="798">
                <a:solidFill>
                  <a:srgbClr val="FFEAA5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VECCHI LEILÕES       2024</a:t>
            </a:r>
          </a:p>
        </p:txBody>
      </p:sp>
      <p:sp>
        <p:nvSpPr>
          <p:cNvPr id="895" name="Shape"/>
          <p:cNvSpPr/>
          <p:nvPr/>
        </p:nvSpPr>
        <p:spPr>
          <a:xfrm>
            <a:off x="23682005" y="382904"/>
            <a:ext cx="506096" cy="506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146"/>
                </a:moveTo>
                <a:lnTo>
                  <a:pt x="15346" y="9600"/>
                </a:lnTo>
                <a:lnTo>
                  <a:pt x="14490" y="8774"/>
                </a:lnTo>
                <a:lnTo>
                  <a:pt x="10800" y="12464"/>
                </a:lnTo>
                <a:lnTo>
                  <a:pt x="7110" y="8774"/>
                </a:lnTo>
                <a:lnTo>
                  <a:pt x="6254" y="9600"/>
                </a:lnTo>
                <a:lnTo>
                  <a:pt x="10800" y="14146"/>
                </a:lnTo>
                <a:close/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3" y="7906"/>
                  <a:pt x="850" y="6592"/>
                </a:cubicBezTo>
                <a:cubicBezTo>
                  <a:pt x="1417" y="5277"/>
                  <a:pt x="2186" y="4133"/>
                  <a:pt x="3158" y="3161"/>
                </a:cubicBezTo>
                <a:cubicBezTo>
                  <a:pt x="4129" y="2188"/>
                  <a:pt x="5272" y="1418"/>
                  <a:pt x="6586" y="851"/>
                </a:cubicBezTo>
                <a:cubicBezTo>
                  <a:pt x="7899" y="284"/>
                  <a:pt x="9303" y="0"/>
                  <a:pt x="10796" y="0"/>
                </a:cubicBezTo>
                <a:cubicBezTo>
                  <a:pt x="12289" y="0"/>
                  <a:pt x="13694" y="283"/>
                  <a:pt x="15008" y="850"/>
                </a:cubicBezTo>
                <a:cubicBezTo>
                  <a:pt x="16323" y="1417"/>
                  <a:pt x="17467" y="2186"/>
                  <a:pt x="18439" y="3158"/>
                </a:cubicBezTo>
                <a:cubicBezTo>
                  <a:pt x="19412" y="4129"/>
                  <a:pt x="20182" y="5272"/>
                  <a:pt x="20749" y="6586"/>
                </a:cubicBezTo>
                <a:cubicBezTo>
                  <a:pt x="21316" y="7899"/>
                  <a:pt x="21600" y="9303"/>
                  <a:pt x="21600" y="10796"/>
                </a:cubicBezTo>
                <a:cubicBezTo>
                  <a:pt x="21600" y="12289"/>
                  <a:pt x="21317" y="13694"/>
                  <a:pt x="20750" y="15008"/>
                </a:cubicBezTo>
                <a:cubicBezTo>
                  <a:pt x="20183" y="16323"/>
                  <a:pt x="19414" y="17467"/>
                  <a:pt x="18442" y="18439"/>
                </a:cubicBezTo>
                <a:cubicBezTo>
                  <a:pt x="17471" y="19412"/>
                  <a:pt x="16328" y="20182"/>
                  <a:pt x="15014" y="20749"/>
                </a:cubicBezTo>
                <a:cubicBezTo>
                  <a:pt x="13701" y="21316"/>
                  <a:pt x="12297" y="21600"/>
                  <a:pt x="10804" y="21600"/>
                </a:cubicBezTo>
                <a:close/>
                <a:moveTo>
                  <a:pt x="10800" y="20400"/>
                </a:moveTo>
                <a:cubicBezTo>
                  <a:pt x="13480" y="20400"/>
                  <a:pt x="15750" y="19470"/>
                  <a:pt x="17610" y="17610"/>
                </a:cubicBezTo>
                <a:cubicBezTo>
                  <a:pt x="19470" y="15750"/>
                  <a:pt x="20400" y="13480"/>
                  <a:pt x="20400" y="10800"/>
                </a:cubicBezTo>
                <a:cubicBezTo>
                  <a:pt x="20400" y="8120"/>
                  <a:pt x="19470" y="5850"/>
                  <a:pt x="17610" y="3990"/>
                </a:cubicBezTo>
                <a:cubicBezTo>
                  <a:pt x="15750" y="2130"/>
                  <a:pt x="13480" y="1200"/>
                  <a:pt x="10800" y="1200"/>
                </a:cubicBezTo>
                <a:cubicBezTo>
                  <a:pt x="8120" y="1200"/>
                  <a:pt x="5850" y="2130"/>
                  <a:pt x="3990" y="3990"/>
                </a:cubicBezTo>
                <a:cubicBezTo>
                  <a:pt x="2130" y="5850"/>
                  <a:pt x="1200" y="8120"/>
                  <a:pt x="1200" y="10800"/>
                </a:cubicBezTo>
                <a:cubicBezTo>
                  <a:pt x="1200" y="13480"/>
                  <a:pt x="2130" y="15750"/>
                  <a:pt x="3990" y="17610"/>
                </a:cubicBezTo>
                <a:cubicBezTo>
                  <a:pt x="5850" y="19470"/>
                  <a:pt x="8120" y="20400"/>
                  <a:pt x="10800" y="20400"/>
                </a:cubicBez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896" name="imagem-colada.pdf" descr="imagem-colada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12568724"/>
            <a:ext cx="2824291" cy="596901"/>
          </a:xfrm>
          <a:prstGeom prst="rect">
            <a:avLst/>
          </a:prstGeom>
          <a:ln w="12700">
            <a:miter lim="400000"/>
          </a:ln>
        </p:spPr>
      </p:pic>
      <p:sp>
        <p:nvSpPr>
          <p:cNvPr id="897" name="Rectangle"/>
          <p:cNvSpPr/>
          <p:nvPr/>
        </p:nvSpPr>
        <p:spPr>
          <a:xfrm>
            <a:off x="9957935" y="3492949"/>
            <a:ext cx="12258110" cy="20565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98" name="Rectangle"/>
          <p:cNvSpPr/>
          <p:nvPr/>
        </p:nvSpPr>
        <p:spPr>
          <a:xfrm>
            <a:off x="9644671" y="3492949"/>
            <a:ext cx="330201" cy="2056502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899" name="Fazemos a intimação das partes envolvidas na compra e venda de bens, pessoalmente ou através de advogados."/>
          <p:cNvSpPr txBox="1"/>
          <p:nvPr/>
        </p:nvSpPr>
        <p:spPr>
          <a:xfrm>
            <a:off x="10568290" y="4072904"/>
            <a:ext cx="10069722" cy="896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2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lang="pt-BR" dirty="0"/>
              <a:t>No procedimento de leilão, tornamos cientes as partes envolvidas na compra e venda de bens, pessoalmente ou através de advogados.</a:t>
            </a:r>
          </a:p>
        </p:txBody>
      </p:sp>
      <p:sp>
        <p:nvSpPr>
          <p:cNvPr id="900" name="Rectangle"/>
          <p:cNvSpPr/>
          <p:nvPr/>
        </p:nvSpPr>
        <p:spPr>
          <a:xfrm>
            <a:off x="9957935" y="5829749"/>
            <a:ext cx="12258110" cy="20565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01" name="Rectangle"/>
          <p:cNvSpPr/>
          <p:nvPr/>
        </p:nvSpPr>
        <p:spPr>
          <a:xfrm>
            <a:off x="9644671" y="5829749"/>
            <a:ext cx="330201" cy="2056502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02" name="Quando necessário, buscamos a emissão das certidões atualizadas."/>
          <p:cNvSpPr txBox="1"/>
          <p:nvPr/>
        </p:nvSpPr>
        <p:spPr>
          <a:xfrm>
            <a:off x="10568290" y="6616700"/>
            <a:ext cx="10069722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2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dirty="0" err="1"/>
              <a:t>Quando</a:t>
            </a:r>
            <a:r>
              <a:rPr dirty="0"/>
              <a:t> </a:t>
            </a:r>
            <a:r>
              <a:rPr dirty="0" err="1"/>
              <a:t>necessário</a:t>
            </a:r>
            <a:r>
              <a:rPr dirty="0"/>
              <a:t>, </a:t>
            </a:r>
            <a:r>
              <a:rPr dirty="0" err="1"/>
              <a:t>buscamos</a:t>
            </a:r>
            <a:r>
              <a:rPr dirty="0"/>
              <a:t> a </a:t>
            </a:r>
            <a:r>
              <a:rPr dirty="0" err="1"/>
              <a:t>emissão</a:t>
            </a:r>
            <a:r>
              <a:rPr dirty="0"/>
              <a:t> das </a:t>
            </a:r>
            <a:r>
              <a:rPr dirty="0" err="1"/>
              <a:t>certidões</a:t>
            </a:r>
            <a:r>
              <a:rPr dirty="0"/>
              <a:t> </a:t>
            </a:r>
            <a:r>
              <a:rPr dirty="0" err="1"/>
              <a:t>atualizadas</a:t>
            </a:r>
            <a:r>
              <a:rPr dirty="0"/>
              <a:t>. </a:t>
            </a:r>
          </a:p>
        </p:txBody>
      </p:sp>
      <p:sp>
        <p:nvSpPr>
          <p:cNvPr id="903" name="Rectangle"/>
          <p:cNvSpPr/>
          <p:nvPr/>
        </p:nvSpPr>
        <p:spPr>
          <a:xfrm>
            <a:off x="9957935" y="8166549"/>
            <a:ext cx="12258110" cy="20565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04" name="Rectangle"/>
          <p:cNvSpPr/>
          <p:nvPr/>
        </p:nvSpPr>
        <p:spPr>
          <a:xfrm>
            <a:off x="9644671" y="8166549"/>
            <a:ext cx="330201" cy="2056502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05" name="Renovamos a avaliação dos imóveis."/>
          <p:cNvSpPr txBox="1"/>
          <p:nvPr/>
        </p:nvSpPr>
        <p:spPr>
          <a:xfrm>
            <a:off x="10568290" y="8953500"/>
            <a:ext cx="10069722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2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dirty="0" err="1"/>
              <a:t>Renovamos</a:t>
            </a:r>
            <a:r>
              <a:rPr dirty="0"/>
              <a:t> a </a:t>
            </a:r>
            <a:r>
              <a:rPr dirty="0" err="1"/>
              <a:t>avaliação</a:t>
            </a:r>
            <a:r>
              <a:rPr dirty="0"/>
              <a:t> dos </a:t>
            </a:r>
            <a:r>
              <a:rPr dirty="0" err="1"/>
              <a:t>imóveis</a:t>
            </a:r>
            <a:r>
              <a:rPr dirty="0"/>
              <a:t>.</a:t>
            </a:r>
          </a:p>
        </p:txBody>
      </p:sp>
      <p:sp>
        <p:nvSpPr>
          <p:cNvPr id="10" name="Como a…">
            <a:extLst>
              <a:ext uri="{FF2B5EF4-FFF2-40B4-BE49-F238E27FC236}">
                <a16:creationId xmlns:a16="http://schemas.microsoft.com/office/drawing/2014/main" id="{CFAB5D63-A027-5822-46F5-7E5FCFD24110}"/>
              </a:ext>
            </a:extLst>
          </p:cNvPr>
          <p:cNvSpPr txBox="1"/>
          <p:nvPr/>
        </p:nvSpPr>
        <p:spPr>
          <a:xfrm>
            <a:off x="1829516" y="4084015"/>
            <a:ext cx="3882473" cy="1703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Como a</a:t>
            </a:r>
          </a:p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Vecchi</a:t>
            </a:r>
            <a:r>
              <a:rPr dirty="0"/>
              <a:t> atua:</a:t>
            </a:r>
          </a:p>
        </p:txBody>
      </p:sp>
      <p:sp>
        <p:nvSpPr>
          <p:cNvPr id="11" name="No intuito de auxiliar os juízes e a auditoria, bem como para evitar nulidades dos leilões, antecipamos documentações e correções nos processos.">
            <a:extLst>
              <a:ext uri="{FF2B5EF4-FFF2-40B4-BE49-F238E27FC236}">
                <a16:creationId xmlns:a16="http://schemas.microsoft.com/office/drawing/2014/main" id="{39A718F2-656D-B674-D24A-69D96F25F162}"/>
              </a:ext>
            </a:extLst>
          </p:cNvPr>
          <p:cNvSpPr txBox="1"/>
          <p:nvPr/>
        </p:nvSpPr>
        <p:spPr>
          <a:xfrm>
            <a:off x="1799401" y="7478659"/>
            <a:ext cx="6669425" cy="1395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457200">
              <a:lnSpc>
                <a:spcPct val="140000"/>
              </a:lnSpc>
              <a:spcBef>
                <a:spcPts val="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>
              <a:lnSpc>
                <a:spcPct val="130000"/>
              </a:lnSpc>
            </a:pPr>
            <a:r>
              <a:rPr dirty="0"/>
              <a:t>No </a:t>
            </a:r>
            <a:r>
              <a:rPr dirty="0" err="1"/>
              <a:t>intuito</a:t>
            </a:r>
            <a:r>
              <a:rPr dirty="0"/>
              <a:t> de auxiliar </a:t>
            </a: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juízes</a:t>
            </a:r>
            <a:r>
              <a:rPr dirty="0"/>
              <a:t> e a auditoria, </a:t>
            </a:r>
            <a:r>
              <a:rPr dirty="0" err="1"/>
              <a:t>bem</a:t>
            </a:r>
            <a:r>
              <a:rPr dirty="0"/>
              <a:t> </a:t>
            </a:r>
            <a:r>
              <a:rPr dirty="0" err="1"/>
              <a:t>como</a:t>
            </a:r>
            <a:r>
              <a:rPr dirty="0"/>
              <a:t> para </a:t>
            </a:r>
            <a:r>
              <a:rPr dirty="0" err="1"/>
              <a:t>evitar</a:t>
            </a:r>
            <a:r>
              <a:rPr dirty="0"/>
              <a:t> </a:t>
            </a:r>
            <a:r>
              <a:rPr dirty="0" err="1"/>
              <a:t>nulidades</a:t>
            </a:r>
            <a:r>
              <a:rPr dirty="0"/>
              <a:t> dos </a:t>
            </a:r>
            <a:r>
              <a:rPr dirty="0" err="1"/>
              <a:t>leilões</a:t>
            </a:r>
            <a:r>
              <a:rPr dirty="0"/>
              <a:t>, </a:t>
            </a:r>
            <a:r>
              <a:rPr dirty="0" err="1"/>
              <a:t>antecipamos</a:t>
            </a:r>
            <a:r>
              <a:rPr dirty="0"/>
              <a:t> </a:t>
            </a:r>
            <a:r>
              <a:rPr dirty="0" err="1"/>
              <a:t>documentações</a:t>
            </a:r>
            <a:r>
              <a:rPr dirty="0"/>
              <a:t> e </a:t>
            </a:r>
            <a:r>
              <a:rPr dirty="0" err="1"/>
              <a:t>correções</a:t>
            </a:r>
            <a:r>
              <a:rPr dirty="0"/>
              <a:t> </a:t>
            </a:r>
            <a:r>
              <a:rPr dirty="0" err="1"/>
              <a:t>nos</a:t>
            </a:r>
            <a:r>
              <a:rPr dirty="0"/>
              <a:t> </a:t>
            </a:r>
            <a:r>
              <a:rPr dirty="0" err="1"/>
              <a:t>processos</a:t>
            </a:r>
            <a:r>
              <a:rPr dirty="0"/>
              <a:t>. </a:t>
            </a:r>
          </a:p>
        </p:txBody>
      </p:sp>
      <p:sp>
        <p:nvSpPr>
          <p:cNvPr id="12" name="AGILIDADE">
            <a:extLst>
              <a:ext uri="{FF2B5EF4-FFF2-40B4-BE49-F238E27FC236}">
                <a16:creationId xmlns:a16="http://schemas.microsoft.com/office/drawing/2014/main" id="{91B0C10F-E349-EDDD-180F-17C5BE5152F6}"/>
              </a:ext>
            </a:extLst>
          </p:cNvPr>
          <p:cNvSpPr txBox="1"/>
          <p:nvPr/>
        </p:nvSpPr>
        <p:spPr>
          <a:xfrm>
            <a:off x="1798094" y="6315868"/>
            <a:ext cx="2386872" cy="62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3706256">
              <a:lnSpc>
                <a:spcPts val="5700"/>
              </a:lnSpc>
              <a:spcBef>
                <a:spcPts val="0"/>
              </a:spcBef>
              <a:defRPr sz="3400">
                <a:solidFill>
                  <a:srgbClr val="BB9D6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ct val="100000"/>
              </a:lnSpc>
            </a:pPr>
            <a:r>
              <a:rPr lang="pt-BR" dirty="0">
                <a:latin typeface="Avenir Book" panose="02000503020000020003" pitchFamily="2" charset="0"/>
              </a:rPr>
              <a:t>CHECKLIST</a:t>
            </a:r>
            <a:endParaRPr dirty="0">
              <a:latin typeface="Avenir Book" panose="02000503020000020003" pitchFamily="2" charset="0"/>
            </a:endParaRPr>
          </a:p>
        </p:txBody>
      </p:sp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317DFFA3-FE65-7041-6222-970E8B294410}"/>
              </a:ext>
            </a:extLst>
          </p:cNvPr>
          <p:cNvSpPr/>
          <p:nvPr/>
        </p:nvSpPr>
        <p:spPr>
          <a:xfrm>
            <a:off x="1246996" y="6225736"/>
            <a:ext cx="3647764" cy="806076"/>
          </a:xfrm>
          <a:prstGeom prst="roundRect">
            <a:avLst>
              <a:gd name="adj" fmla="val 50000"/>
            </a:avLst>
          </a:prstGeom>
          <a:ln w="12700">
            <a:solidFill>
              <a:srgbClr val="683D37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Rectangle"/>
          <p:cNvSpPr/>
          <p:nvPr/>
        </p:nvSpPr>
        <p:spPr>
          <a:xfrm>
            <a:off x="9951031" y="-6788"/>
            <a:ext cx="13553845" cy="13729577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13" name="Rectangle"/>
          <p:cNvSpPr/>
          <p:nvPr/>
        </p:nvSpPr>
        <p:spPr>
          <a:xfrm>
            <a:off x="23486107" y="0"/>
            <a:ext cx="897893" cy="13716000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914" name="Rectangle"/>
          <p:cNvSpPr/>
          <p:nvPr/>
        </p:nvSpPr>
        <p:spPr>
          <a:xfrm>
            <a:off x="23486107" y="12018348"/>
            <a:ext cx="897893" cy="1697652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915" name="37"/>
          <p:cNvSpPr txBox="1"/>
          <p:nvPr/>
        </p:nvSpPr>
        <p:spPr>
          <a:xfrm>
            <a:off x="23682005" y="12600474"/>
            <a:ext cx="50609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37</a:t>
            </a:r>
          </a:p>
        </p:txBody>
      </p:sp>
      <p:sp>
        <p:nvSpPr>
          <p:cNvPr id="916" name="VECCHI LEILÕES       2024"/>
          <p:cNvSpPr txBox="1"/>
          <p:nvPr/>
        </p:nvSpPr>
        <p:spPr>
          <a:xfrm rot="5400000">
            <a:off x="21554413" y="3773145"/>
            <a:ext cx="476128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spc="798">
                <a:solidFill>
                  <a:srgbClr val="FFEAA5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VECCHI LEILÕES       2024</a:t>
            </a:r>
          </a:p>
        </p:txBody>
      </p:sp>
      <p:sp>
        <p:nvSpPr>
          <p:cNvPr id="917" name="Shape"/>
          <p:cNvSpPr/>
          <p:nvPr/>
        </p:nvSpPr>
        <p:spPr>
          <a:xfrm>
            <a:off x="23682005" y="382904"/>
            <a:ext cx="506096" cy="506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146"/>
                </a:moveTo>
                <a:lnTo>
                  <a:pt x="15346" y="9600"/>
                </a:lnTo>
                <a:lnTo>
                  <a:pt x="14490" y="8774"/>
                </a:lnTo>
                <a:lnTo>
                  <a:pt x="10800" y="12464"/>
                </a:lnTo>
                <a:lnTo>
                  <a:pt x="7110" y="8774"/>
                </a:lnTo>
                <a:lnTo>
                  <a:pt x="6254" y="9600"/>
                </a:lnTo>
                <a:lnTo>
                  <a:pt x="10800" y="14146"/>
                </a:lnTo>
                <a:close/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3" y="7906"/>
                  <a:pt x="850" y="6592"/>
                </a:cubicBezTo>
                <a:cubicBezTo>
                  <a:pt x="1417" y="5277"/>
                  <a:pt x="2186" y="4133"/>
                  <a:pt x="3158" y="3161"/>
                </a:cubicBezTo>
                <a:cubicBezTo>
                  <a:pt x="4129" y="2188"/>
                  <a:pt x="5272" y="1418"/>
                  <a:pt x="6586" y="851"/>
                </a:cubicBezTo>
                <a:cubicBezTo>
                  <a:pt x="7899" y="284"/>
                  <a:pt x="9303" y="0"/>
                  <a:pt x="10796" y="0"/>
                </a:cubicBezTo>
                <a:cubicBezTo>
                  <a:pt x="12289" y="0"/>
                  <a:pt x="13694" y="283"/>
                  <a:pt x="15008" y="850"/>
                </a:cubicBezTo>
                <a:cubicBezTo>
                  <a:pt x="16323" y="1417"/>
                  <a:pt x="17467" y="2186"/>
                  <a:pt x="18439" y="3158"/>
                </a:cubicBezTo>
                <a:cubicBezTo>
                  <a:pt x="19412" y="4129"/>
                  <a:pt x="20182" y="5272"/>
                  <a:pt x="20749" y="6586"/>
                </a:cubicBezTo>
                <a:cubicBezTo>
                  <a:pt x="21316" y="7899"/>
                  <a:pt x="21600" y="9303"/>
                  <a:pt x="21600" y="10796"/>
                </a:cubicBezTo>
                <a:cubicBezTo>
                  <a:pt x="21600" y="12289"/>
                  <a:pt x="21317" y="13694"/>
                  <a:pt x="20750" y="15008"/>
                </a:cubicBezTo>
                <a:cubicBezTo>
                  <a:pt x="20183" y="16323"/>
                  <a:pt x="19414" y="17467"/>
                  <a:pt x="18442" y="18439"/>
                </a:cubicBezTo>
                <a:cubicBezTo>
                  <a:pt x="17471" y="19412"/>
                  <a:pt x="16328" y="20182"/>
                  <a:pt x="15014" y="20749"/>
                </a:cubicBezTo>
                <a:cubicBezTo>
                  <a:pt x="13701" y="21316"/>
                  <a:pt x="12297" y="21600"/>
                  <a:pt x="10804" y="21600"/>
                </a:cubicBezTo>
                <a:close/>
                <a:moveTo>
                  <a:pt x="10800" y="20400"/>
                </a:moveTo>
                <a:cubicBezTo>
                  <a:pt x="13480" y="20400"/>
                  <a:pt x="15750" y="19470"/>
                  <a:pt x="17610" y="17610"/>
                </a:cubicBezTo>
                <a:cubicBezTo>
                  <a:pt x="19470" y="15750"/>
                  <a:pt x="20400" y="13480"/>
                  <a:pt x="20400" y="10800"/>
                </a:cubicBezTo>
                <a:cubicBezTo>
                  <a:pt x="20400" y="8120"/>
                  <a:pt x="19470" y="5850"/>
                  <a:pt x="17610" y="3990"/>
                </a:cubicBezTo>
                <a:cubicBezTo>
                  <a:pt x="15750" y="2130"/>
                  <a:pt x="13480" y="1200"/>
                  <a:pt x="10800" y="1200"/>
                </a:cubicBezTo>
                <a:cubicBezTo>
                  <a:pt x="8120" y="1200"/>
                  <a:pt x="5850" y="2130"/>
                  <a:pt x="3990" y="3990"/>
                </a:cubicBezTo>
                <a:cubicBezTo>
                  <a:pt x="2130" y="5850"/>
                  <a:pt x="1200" y="8120"/>
                  <a:pt x="1200" y="10800"/>
                </a:cubicBezTo>
                <a:cubicBezTo>
                  <a:pt x="1200" y="13480"/>
                  <a:pt x="2130" y="15750"/>
                  <a:pt x="3990" y="17610"/>
                </a:cubicBezTo>
                <a:cubicBezTo>
                  <a:pt x="5850" y="19470"/>
                  <a:pt x="8120" y="20400"/>
                  <a:pt x="10800" y="204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918" name="imagem-colada.pdf" descr="imagem-colada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12568724"/>
            <a:ext cx="2824291" cy="596901"/>
          </a:xfrm>
          <a:prstGeom prst="rect">
            <a:avLst/>
          </a:prstGeom>
          <a:ln w="12700">
            <a:miter lim="400000"/>
          </a:ln>
        </p:spPr>
      </p:pic>
      <p:sp>
        <p:nvSpPr>
          <p:cNvPr id="921" name="Rectangle"/>
          <p:cNvSpPr/>
          <p:nvPr/>
        </p:nvSpPr>
        <p:spPr>
          <a:xfrm>
            <a:off x="9957935" y="5829749"/>
            <a:ext cx="12258110" cy="20565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22" name="Rectangle"/>
          <p:cNvSpPr/>
          <p:nvPr/>
        </p:nvSpPr>
        <p:spPr>
          <a:xfrm>
            <a:off x="9644671" y="5829749"/>
            <a:ext cx="330201" cy="2056502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23" name="Realizamos ações, principalmente no Centro-Oeste, mas também atuamos em todo o Brasil."/>
          <p:cNvSpPr txBox="1"/>
          <p:nvPr/>
        </p:nvSpPr>
        <p:spPr>
          <a:xfrm>
            <a:off x="10568290" y="6388099"/>
            <a:ext cx="10069722" cy="939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2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Realizamos ações, principalmente no Centro-Oeste, mas também atuamos em todo o Brasil.</a:t>
            </a:r>
          </a:p>
        </p:txBody>
      </p:sp>
      <p:sp>
        <p:nvSpPr>
          <p:cNvPr id="14" name="Como a…">
            <a:extLst>
              <a:ext uri="{FF2B5EF4-FFF2-40B4-BE49-F238E27FC236}">
                <a16:creationId xmlns:a16="http://schemas.microsoft.com/office/drawing/2014/main" id="{48B845E3-C6AC-CA33-52A9-30037014294F}"/>
              </a:ext>
            </a:extLst>
          </p:cNvPr>
          <p:cNvSpPr txBox="1"/>
          <p:nvPr/>
        </p:nvSpPr>
        <p:spPr>
          <a:xfrm>
            <a:off x="1829516" y="4084015"/>
            <a:ext cx="3882473" cy="1703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Como a</a:t>
            </a:r>
          </a:p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Vecchi</a:t>
            </a:r>
            <a:r>
              <a:rPr dirty="0"/>
              <a:t> atua:</a:t>
            </a:r>
          </a:p>
        </p:txBody>
      </p:sp>
      <p:sp>
        <p:nvSpPr>
          <p:cNvPr id="15" name="No intuito de auxiliar os juízes e a auditoria, bem como para evitar nulidades dos leilões, antecipamos documentações e correções nos processos.">
            <a:extLst>
              <a:ext uri="{FF2B5EF4-FFF2-40B4-BE49-F238E27FC236}">
                <a16:creationId xmlns:a16="http://schemas.microsoft.com/office/drawing/2014/main" id="{66DFF9D8-B17A-904F-7D53-9FCD0EE77AF4}"/>
              </a:ext>
            </a:extLst>
          </p:cNvPr>
          <p:cNvSpPr txBox="1"/>
          <p:nvPr/>
        </p:nvSpPr>
        <p:spPr>
          <a:xfrm>
            <a:off x="1799401" y="7478659"/>
            <a:ext cx="6669425" cy="1395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457200">
              <a:lnSpc>
                <a:spcPct val="140000"/>
              </a:lnSpc>
              <a:spcBef>
                <a:spcPts val="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>
              <a:lnSpc>
                <a:spcPct val="130000"/>
              </a:lnSpc>
            </a:pPr>
            <a:r>
              <a:rPr dirty="0"/>
              <a:t>No </a:t>
            </a:r>
            <a:r>
              <a:rPr dirty="0" err="1"/>
              <a:t>intuito</a:t>
            </a:r>
            <a:r>
              <a:rPr dirty="0"/>
              <a:t> de auxiliar </a:t>
            </a: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juízes</a:t>
            </a:r>
            <a:r>
              <a:rPr dirty="0"/>
              <a:t> e a auditoria, </a:t>
            </a:r>
            <a:r>
              <a:rPr dirty="0" err="1"/>
              <a:t>bem</a:t>
            </a:r>
            <a:r>
              <a:rPr dirty="0"/>
              <a:t> </a:t>
            </a:r>
            <a:r>
              <a:rPr dirty="0" err="1"/>
              <a:t>como</a:t>
            </a:r>
            <a:r>
              <a:rPr dirty="0"/>
              <a:t> para </a:t>
            </a:r>
            <a:r>
              <a:rPr dirty="0" err="1"/>
              <a:t>evitar</a:t>
            </a:r>
            <a:r>
              <a:rPr dirty="0"/>
              <a:t> </a:t>
            </a:r>
            <a:r>
              <a:rPr dirty="0" err="1"/>
              <a:t>nulidades</a:t>
            </a:r>
            <a:r>
              <a:rPr dirty="0"/>
              <a:t> dos </a:t>
            </a:r>
            <a:r>
              <a:rPr dirty="0" err="1"/>
              <a:t>leilões</a:t>
            </a:r>
            <a:r>
              <a:rPr dirty="0"/>
              <a:t>, </a:t>
            </a:r>
            <a:r>
              <a:rPr dirty="0" err="1"/>
              <a:t>antecipamos</a:t>
            </a:r>
            <a:r>
              <a:rPr dirty="0"/>
              <a:t> </a:t>
            </a:r>
            <a:r>
              <a:rPr dirty="0" err="1"/>
              <a:t>documentações</a:t>
            </a:r>
            <a:r>
              <a:rPr dirty="0"/>
              <a:t> e </a:t>
            </a:r>
            <a:r>
              <a:rPr dirty="0" err="1"/>
              <a:t>correções</a:t>
            </a:r>
            <a:r>
              <a:rPr dirty="0"/>
              <a:t> </a:t>
            </a:r>
            <a:r>
              <a:rPr dirty="0" err="1"/>
              <a:t>nos</a:t>
            </a:r>
            <a:r>
              <a:rPr dirty="0"/>
              <a:t> </a:t>
            </a:r>
            <a:r>
              <a:rPr dirty="0" err="1"/>
              <a:t>processos</a:t>
            </a:r>
            <a:r>
              <a:rPr dirty="0"/>
              <a:t>. </a:t>
            </a:r>
          </a:p>
        </p:txBody>
      </p:sp>
      <p:sp>
        <p:nvSpPr>
          <p:cNvPr id="16" name="AGILIDADE">
            <a:extLst>
              <a:ext uri="{FF2B5EF4-FFF2-40B4-BE49-F238E27FC236}">
                <a16:creationId xmlns:a16="http://schemas.microsoft.com/office/drawing/2014/main" id="{9E8D44C5-382E-77F5-1996-58877B88CACF}"/>
              </a:ext>
            </a:extLst>
          </p:cNvPr>
          <p:cNvSpPr txBox="1"/>
          <p:nvPr/>
        </p:nvSpPr>
        <p:spPr>
          <a:xfrm>
            <a:off x="1872633" y="6315868"/>
            <a:ext cx="2396490" cy="62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3706256">
              <a:lnSpc>
                <a:spcPts val="5700"/>
              </a:lnSpc>
              <a:spcBef>
                <a:spcPts val="0"/>
              </a:spcBef>
              <a:defRPr sz="3400">
                <a:solidFill>
                  <a:srgbClr val="BB9D6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ct val="100000"/>
              </a:lnSpc>
            </a:pPr>
            <a:r>
              <a:rPr lang="pt-BR" dirty="0">
                <a:latin typeface="Avenir Book" panose="02000503020000020003" pitchFamily="2" charset="0"/>
              </a:rPr>
              <a:t>AGILIDADE</a:t>
            </a:r>
            <a:endParaRPr dirty="0">
              <a:latin typeface="Avenir Book" panose="02000503020000020003" pitchFamily="2" charset="0"/>
            </a:endParaRPr>
          </a:p>
        </p:txBody>
      </p:sp>
      <p:sp>
        <p:nvSpPr>
          <p:cNvPr id="17" name="Rounded Rectangle">
            <a:extLst>
              <a:ext uri="{FF2B5EF4-FFF2-40B4-BE49-F238E27FC236}">
                <a16:creationId xmlns:a16="http://schemas.microsoft.com/office/drawing/2014/main" id="{8722E0F6-FDA8-A880-E983-8016847FB07F}"/>
              </a:ext>
            </a:extLst>
          </p:cNvPr>
          <p:cNvSpPr/>
          <p:nvPr/>
        </p:nvSpPr>
        <p:spPr>
          <a:xfrm>
            <a:off x="1246996" y="6225736"/>
            <a:ext cx="3647764" cy="806076"/>
          </a:xfrm>
          <a:prstGeom prst="roundRect">
            <a:avLst>
              <a:gd name="adj" fmla="val 50000"/>
            </a:avLst>
          </a:prstGeom>
          <a:ln w="12700">
            <a:solidFill>
              <a:srgbClr val="683D37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02.jpg" descr="02.jpg"/>
          <p:cNvPicPr>
            <a:picLocks noChangeAspect="1"/>
          </p:cNvPicPr>
          <p:nvPr/>
        </p:nvPicPr>
        <p:blipFill>
          <a:blip r:embed="rId2"/>
          <a:srcRect l="1753" r="36503"/>
          <a:stretch>
            <a:fillRect/>
          </a:stretch>
        </p:blipFill>
        <p:spPr>
          <a:xfrm>
            <a:off x="10788844" y="0"/>
            <a:ext cx="12696727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Rectangle"/>
          <p:cNvSpPr/>
          <p:nvPr/>
        </p:nvSpPr>
        <p:spPr>
          <a:xfrm>
            <a:off x="23486107" y="0"/>
            <a:ext cx="897893" cy="13716000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212" name="Rectangle"/>
          <p:cNvSpPr/>
          <p:nvPr/>
        </p:nvSpPr>
        <p:spPr>
          <a:xfrm>
            <a:off x="23486107" y="12018348"/>
            <a:ext cx="897893" cy="1697652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213" name="02"/>
          <p:cNvSpPr txBox="1"/>
          <p:nvPr/>
        </p:nvSpPr>
        <p:spPr>
          <a:xfrm>
            <a:off x="23682005" y="12600474"/>
            <a:ext cx="50609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02</a:t>
            </a:r>
          </a:p>
        </p:txBody>
      </p:sp>
      <p:sp>
        <p:nvSpPr>
          <p:cNvPr id="214" name="VECCHI LEILÕES       2024"/>
          <p:cNvSpPr txBox="1"/>
          <p:nvPr/>
        </p:nvSpPr>
        <p:spPr>
          <a:xfrm rot="5400000">
            <a:off x="21554413" y="3773145"/>
            <a:ext cx="476128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spc="798">
                <a:solidFill>
                  <a:srgbClr val="FFEAA5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VECCHI LEILÕES       2024</a:t>
            </a:r>
          </a:p>
        </p:txBody>
      </p:sp>
      <p:sp>
        <p:nvSpPr>
          <p:cNvPr id="215" name="Shape"/>
          <p:cNvSpPr/>
          <p:nvPr/>
        </p:nvSpPr>
        <p:spPr>
          <a:xfrm>
            <a:off x="23682005" y="382904"/>
            <a:ext cx="506096" cy="506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146"/>
                </a:moveTo>
                <a:lnTo>
                  <a:pt x="15346" y="9600"/>
                </a:lnTo>
                <a:lnTo>
                  <a:pt x="14490" y="8774"/>
                </a:lnTo>
                <a:lnTo>
                  <a:pt x="10800" y="12464"/>
                </a:lnTo>
                <a:lnTo>
                  <a:pt x="7110" y="8774"/>
                </a:lnTo>
                <a:lnTo>
                  <a:pt x="6254" y="9600"/>
                </a:lnTo>
                <a:lnTo>
                  <a:pt x="10800" y="14146"/>
                </a:lnTo>
                <a:close/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3" y="7906"/>
                  <a:pt x="850" y="6592"/>
                </a:cubicBezTo>
                <a:cubicBezTo>
                  <a:pt x="1417" y="5277"/>
                  <a:pt x="2186" y="4133"/>
                  <a:pt x="3158" y="3161"/>
                </a:cubicBezTo>
                <a:cubicBezTo>
                  <a:pt x="4129" y="2188"/>
                  <a:pt x="5272" y="1418"/>
                  <a:pt x="6586" y="851"/>
                </a:cubicBezTo>
                <a:cubicBezTo>
                  <a:pt x="7899" y="284"/>
                  <a:pt x="9303" y="0"/>
                  <a:pt x="10796" y="0"/>
                </a:cubicBezTo>
                <a:cubicBezTo>
                  <a:pt x="12289" y="0"/>
                  <a:pt x="13694" y="283"/>
                  <a:pt x="15008" y="850"/>
                </a:cubicBezTo>
                <a:cubicBezTo>
                  <a:pt x="16323" y="1417"/>
                  <a:pt x="17467" y="2186"/>
                  <a:pt x="18439" y="3158"/>
                </a:cubicBezTo>
                <a:cubicBezTo>
                  <a:pt x="19412" y="4129"/>
                  <a:pt x="20182" y="5272"/>
                  <a:pt x="20749" y="6586"/>
                </a:cubicBezTo>
                <a:cubicBezTo>
                  <a:pt x="21316" y="7899"/>
                  <a:pt x="21600" y="9303"/>
                  <a:pt x="21600" y="10796"/>
                </a:cubicBezTo>
                <a:cubicBezTo>
                  <a:pt x="21600" y="12289"/>
                  <a:pt x="21317" y="13694"/>
                  <a:pt x="20750" y="15008"/>
                </a:cubicBezTo>
                <a:cubicBezTo>
                  <a:pt x="20183" y="16323"/>
                  <a:pt x="19414" y="17467"/>
                  <a:pt x="18442" y="18439"/>
                </a:cubicBezTo>
                <a:cubicBezTo>
                  <a:pt x="17471" y="19412"/>
                  <a:pt x="16328" y="20182"/>
                  <a:pt x="15014" y="20749"/>
                </a:cubicBezTo>
                <a:cubicBezTo>
                  <a:pt x="13701" y="21316"/>
                  <a:pt x="12297" y="21600"/>
                  <a:pt x="10804" y="21600"/>
                </a:cubicBezTo>
                <a:close/>
                <a:moveTo>
                  <a:pt x="10800" y="20400"/>
                </a:moveTo>
                <a:cubicBezTo>
                  <a:pt x="13480" y="20400"/>
                  <a:pt x="15750" y="19470"/>
                  <a:pt x="17610" y="17610"/>
                </a:cubicBezTo>
                <a:cubicBezTo>
                  <a:pt x="19470" y="15750"/>
                  <a:pt x="20400" y="13480"/>
                  <a:pt x="20400" y="10800"/>
                </a:cubicBezTo>
                <a:cubicBezTo>
                  <a:pt x="20400" y="8120"/>
                  <a:pt x="19470" y="5850"/>
                  <a:pt x="17610" y="3990"/>
                </a:cubicBezTo>
                <a:cubicBezTo>
                  <a:pt x="15750" y="2130"/>
                  <a:pt x="13480" y="1200"/>
                  <a:pt x="10800" y="1200"/>
                </a:cubicBezTo>
                <a:cubicBezTo>
                  <a:pt x="8120" y="1200"/>
                  <a:pt x="5850" y="2130"/>
                  <a:pt x="3990" y="3990"/>
                </a:cubicBezTo>
                <a:cubicBezTo>
                  <a:pt x="2130" y="5850"/>
                  <a:pt x="1200" y="8120"/>
                  <a:pt x="1200" y="10800"/>
                </a:cubicBezTo>
                <a:cubicBezTo>
                  <a:pt x="1200" y="13480"/>
                  <a:pt x="2130" y="15750"/>
                  <a:pt x="3990" y="17610"/>
                </a:cubicBezTo>
                <a:cubicBezTo>
                  <a:pt x="5850" y="19470"/>
                  <a:pt x="8120" y="20400"/>
                  <a:pt x="10800" y="20400"/>
                </a:cubicBez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16" name="imagem-colada.pdf" descr="imagem-colada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00" y="12568724"/>
            <a:ext cx="2824291" cy="596901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Rectangle"/>
          <p:cNvSpPr/>
          <p:nvPr/>
        </p:nvSpPr>
        <p:spPr>
          <a:xfrm>
            <a:off x="3268335" y="5724259"/>
            <a:ext cx="4656812" cy="92553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8" name="Rectangle"/>
          <p:cNvSpPr/>
          <p:nvPr/>
        </p:nvSpPr>
        <p:spPr>
          <a:xfrm>
            <a:off x="2129594" y="5724259"/>
            <a:ext cx="1157529" cy="925536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9" name="Veículos"/>
          <p:cNvSpPr txBox="1"/>
          <p:nvPr/>
        </p:nvSpPr>
        <p:spPr>
          <a:xfrm>
            <a:off x="3731691" y="5889510"/>
            <a:ext cx="1732847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5500"/>
              </a:lnSpc>
              <a:spcBef>
                <a:spcPts val="0"/>
              </a:spcBef>
              <a:defRPr sz="3200">
                <a:solidFill>
                  <a:srgbClr val="BB9D6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>
              <a:lnSpc>
                <a:spcPct val="100000"/>
              </a:lnSpc>
            </a:pPr>
            <a:r>
              <a:rPr dirty="0" err="1"/>
              <a:t>Veículos</a:t>
            </a:r>
            <a:r>
              <a:rPr dirty="0"/>
              <a:t> </a:t>
            </a:r>
          </a:p>
        </p:txBody>
      </p:sp>
      <p:sp>
        <p:nvSpPr>
          <p:cNvPr id="220" name="Rectangle"/>
          <p:cNvSpPr/>
          <p:nvPr/>
        </p:nvSpPr>
        <p:spPr>
          <a:xfrm>
            <a:off x="3268335" y="6801219"/>
            <a:ext cx="4656812" cy="9255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1" name="Rectangle"/>
          <p:cNvSpPr/>
          <p:nvPr/>
        </p:nvSpPr>
        <p:spPr>
          <a:xfrm>
            <a:off x="2129594" y="6801219"/>
            <a:ext cx="1157529" cy="925537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5CDC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2" name="Imóveis"/>
          <p:cNvSpPr txBox="1"/>
          <p:nvPr/>
        </p:nvSpPr>
        <p:spPr>
          <a:xfrm>
            <a:off x="3731691" y="6966470"/>
            <a:ext cx="1659109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BB9D6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Imóveis</a:t>
            </a:r>
            <a:r>
              <a:rPr sz="1200"/>
              <a:t> </a:t>
            </a:r>
            <a:r>
              <a:t> </a:t>
            </a:r>
          </a:p>
        </p:txBody>
      </p:sp>
      <p:sp>
        <p:nvSpPr>
          <p:cNvPr id="223" name="Rectangle"/>
          <p:cNvSpPr/>
          <p:nvPr/>
        </p:nvSpPr>
        <p:spPr>
          <a:xfrm>
            <a:off x="4419802" y="7878179"/>
            <a:ext cx="4656812" cy="9255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4" name="Rectangle"/>
          <p:cNvSpPr/>
          <p:nvPr/>
        </p:nvSpPr>
        <p:spPr>
          <a:xfrm>
            <a:off x="3272594" y="7878179"/>
            <a:ext cx="1157529" cy="925537"/>
          </a:xfrm>
          <a:prstGeom prst="rect">
            <a:avLst/>
          </a:prstGeom>
          <a:solidFill>
            <a:srgbClr val="D5CD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5CDC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5" name="Indústria"/>
          <p:cNvSpPr txBox="1"/>
          <p:nvPr/>
        </p:nvSpPr>
        <p:spPr>
          <a:xfrm>
            <a:off x="4874691" y="8043430"/>
            <a:ext cx="1875513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5CDC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Indústria</a:t>
            </a:r>
            <a:r>
              <a:rPr sz="1200"/>
              <a:t>  </a:t>
            </a:r>
            <a:r>
              <a:t> </a:t>
            </a:r>
          </a:p>
        </p:txBody>
      </p:sp>
      <p:sp>
        <p:nvSpPr>
          <p:cNvPr id="226" name="Rectangle"/>
          <p:cNvSpPr/>
          <p:nvPr/>
        </p:nvSpPr>
        <p:spPr>
          <a:xfrm>
            <a:off x="4401175" y="8955139"/>
            <a:ext cx="4677132" cy="9255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7" name="Rectangle"/>
          <p:cNvSpPr/>
          <p:nvPr/>
        </p:nvSpPr>
        <p:spPr>
          <a:xfrm>
            <a:off x="3262434" y="8955139"/>
            <a:ext cx="1157529" cy="925537"/>
          </a:xfrm>
          <a:prstGeom prst="rect">
            <a:avLst/>
          </a:prstGeom>
          <a:solidFill>
            <a:srgbClr val="D5CD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5CDC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8" name="Agrícola"/>
          <p:cNvSpPr txBox="1"/>
          <p:nvPr/>
        </p:nvSpPr>
        <p:spPr>
          <a:xfrm>
            <a:off x="4864531" y="9120390"/>
            <a:ext cx="1777731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5CDC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Agrícola</a:t>
            </a:r>
            <a:r>
              <a:rPr sz="1200"/>
              <a:t> </a:t>
            </a:r>
            <a:r>
              <a:t> </a:t>
            </a:r>
          </a:p>
        </p:txBody>
      </p:sp>
      <p:sp>
        <p:nvSpPr>
          <p:cNvPr id="229" name="Rectangle"/>
          <p:cNvSpPr/>
          <p:nvPr/>
        </p:nvSpPr>
        <p:spPr>
          <a:xfrm>
            <a:off x="4401175" y="10032100"/>
            <a:ext cx="4677132" cy="92553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0" name="Rectangle"/>
          <p:cNvSpPr/>
          <p:nvPr/>
        </p:nvSpPr>
        <p:spPr>
          <a:xfrm>
            <a:off x="3262434" y="10032100"/>
            <a:ext cx="1157529" cy="925536"/>
          </a:xfrm>
          <a:prstGeom prst="rect">
            <a:avLst/>
          </a:prstGeom>
          <a:solidFill>
            <a:srgbClr val="D5CD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5CDC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1" name="Bens de Consumo"/>
          <p:cNvSpPr txBox="1"/>
          <p:nvPr/>
        </p:nvSpPr>
        <p:spPr>
          <a:xfrm>
            <a:off x="4864531" y="10197350"/>
            <a:ext cx="3661259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5CDC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Bens de Consumo</a:t>
            </a:r>
            <a:r>
              <a:rPr sz="1466"/>
              <a:t> </a:t>
            </a:r>
            <a:r>
              <a:rPr sz="1200"/>
              <a:t> </a:t>
            </a:r>
            <a:r>
              <a:t> </a:t>
            </a:r>
          </a:p>
        </p:txBody>
      </p:sp>
      <p:pic>
        <p:nvPicPr>
          <p:cNvPr id="233" name="directions_car_FILL0_wght200_GRAD0_opsz24.png" descr="directions_car_FILL0_wght200_GRAD0_opsz24.png"/>
          <p:cNvPicPr>
            <a:picLocks noChangeAspect="1"/>
          </p:cNvPicPr>
          <p:nvPr/>
        </p:nvPicPr>
        <p:blipFill>
          <a:blip r:embed="rId4"/>
          <a:srcRect t="6249" b="6249"/>
          <a:stretch>
            <a:fillRect/>
          </a:stretch>
        </p:blipFill>
        <p:spPr>
          <a:xfrm>
            <a:off x="2316472" y="5818726"/>
            <a:ext cx="783773" cy="685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house_FILL0_wght200_GRAD0_opsz24.png" descr="house_FILL0_wght200_GRAD0_opsz24.png"/>
          <p:cNvPicPr>
            <a:picLocks noChangeAspect="1"/>
          </p:cNvPicPr>
          <p:nvPr/>
        </p:nvPicPr>
        <p:blipFill>
          <a:blip r:embed="rId5"/>
          <a:srcRect t="390" b="390"/>
          <a:stretch>
            <a:fillRect/>
          </a:stretch>
        </p:blipFill>
        <p:spPr>
          <a:xfrm>
            <a:off x="2256295" y="6815456"/>
            <a:ext cx="904127" cy="897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factory_FILL0_wght200_GRAD0_opsz24.png" descr="factory_FILL0_wght200_GRAD0_opsz24.png"/>
          <p:cNvPicPr>
            <a:picLocks noChangeAspect="1"/>
          </p:cNvPicPr>
          <p:nvPr/>
        </p:nvPicPr>
        <p:blipFill>
          <a:blip r:embed="rId6"/>
          <a:srcRect t="2136" b="2136"/>
          <a:stretch>
            <a:fillRect/>
          </a:stretch>
        </p:blipFill>
        <p:spPr>
          <a:xfrm>
            <a:off x="3477941" y="7962268"/>
            <a:ext cx="746836" cy="714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agriculture_FILL0_wght200_GRAD0_opsz24.png" descr="agriculture_FILL0_wght200_GRAD0_opsz24.png"/>
          <p:cNvPicPr>
            <a:picLocks noChangeAspect="1"/>
          </p:cNvPicPr>
          <p:nvPr/>
        </p:nvPicPr>
        <p:blipFill>
          <a:blip r:embed="rId7"/>
          <a:srcRect t="12710" b="12710"/>
          <a:stretch>
            <a:fillRect/>
          </a:stretch>
        </p:blipFill>
        <p:spPr>
          <a:xfrm>
            <a:off x="3462390" y="9135398"/>
            <a:ext cx="757616" cy="565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devices_wearables_FILL0_wght200_GRAD0_opsz24.png" descr="devices_wearables_FILL0_wght200_GRAD0_opsz24.png"/>
          <p:cNvPicPr>
            <a:picLocks noChangeAspect="1"/>
          </p:cNvPicPr>
          <p:nvPr/>
        </p:nvPicPr>
        <p:blipFill>
          <a:blip r:embed="rId8"/>
          <a:srcRect t="318" b="318"/>
          <a:stretch>
            <a:fillRect/>
          </a:stretch>
        </p:blipFill>
        <p:spPr>
          <a:xfrm>
            <a:off x="3524461" y="10160331"/>
            <a:ext cx="653795" cy="64963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Leilões Online,…">
            <a:extLst>
              <a:ext uri="{FF2B5EF4-FFF2-40B4-BE49-F238E27FC236}">
                <a16:creationId xmlns:a16="http://schemas.microsoft.com/office/drawing/2014/main" id="{B84B62F5-C83D-BD02-B7D3-0CC76AB0C667}"/>
              </a:ext>
            </a:extLst>
          </p:cNvPr>
          <p:cNvSpPr txBox="1"/>
          <p:nvPr/>
        </p:nvSpPr>
        <p:spPr>
          <a:xfrm>
            <a:off x="2111857" y="2686882"/>
            <a:ext cx="4800601" cy="2503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Leilões</a:t>
            </a:r>
            <a:r>
              <a:rPr dirty="0"/>
              <a:t> Online,</a:t>
            </a:r>
          </a:p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Presenciais</a:t>
            </a:r>
            <a:endParaRPr dirty="0"/>
          </a:p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e </a:t>
            </a:r>
            <a:r>
              <a:rPr dirty="0" err="1"/>
              <a:t>Simultâneos</a:t>
            </a:r>
            <a:r>
              <a:rPr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Rectangle"/>
          <p:cNvSpPr/>
          <p:nvPr/>
        </p:nvSpPr>
        <p:spPr>
          <a:xfrm>
            <a:off x="9951031" y="-6788"/>
            <a:ext cx="13553845" cy="13729577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27" name="Rectangle"/>
          <p:cNvSpPr/>
          <p:nvPr/>
        </p:nvSpPr>
        <p:spPr>
          <a:xfrm>
            <a:off x="23486107" y="0"/>
            <a:ext cx="897893" cy="13716000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928" name="Rectangle"/>
          <p:cNvSpPr/>
          <p:nvPr/>
        </p:nvSpPr>
        <p:spPr>
          <a:xfrm>
            <a:off x="23486107" y="12018348"/>
            <a:ext cx="897893" cy="1697652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929" name="38"/>
          <p:cNvSpPr txBox="1"/>
          <p:nvPr/>
        </p:nvSpPr>
        <p:spPr>
          <a:xfrm>
            <a:off x="23682005" y="12600474"/>
            <a:ext cx="50609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38</a:t>
            </a:r>
          </a:p>
        </p:txBody>
      </p:sp>
      <p:sp>
        <p:nvSpPr>
          <p:cNvPr id="930" name="VECCHI LEILÕES       2024"/>
          <p:cNvSpPr txBox="1"/>
          <p:nvPr/>
        </p:nvSpPr>
        <p:spPr>
          <a:xfrm rot="5400000">
            <a:off x="21554413" y="3773145"/>
            <a:ext cx="476128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spc="798">
                <a:solidFill>
                  <a:srgbClr val="FFEAA5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VECCHI LEILÕES       2024</a:t>
            </a:r>
          </a:p>
        </p:txBody>
      </p:sp>
      <p:sp>
        <p:nvSpPr>
          <p:cNvPr id="931" name="Shape"/>
          <p:cNvSpPr/>
          <p:nvPr/>
        </p:nvSpPr>
        <p:spPr>
          <a:xfrm>
            <a:off x="23682005" y="382904"/>
            <a:ext cx="506096" cy="506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146"/>
                </a:moveTo>
                <a:lnTo>
                  <a:pt x="15346" y="9600"/>
                </a:lnTo>
                <a:lnTo>
                  <a:pt x="14490" y="8774"/>
                </a:lnTo>
                <a:lnTo>
                  <a:pt x="10800" y="12464"/>
                </a:lnTo>
                <a:lnTo>
                  <a:pt x="7110" y="8774"/>
                </a:lnTo>
                <a:lnTo>
                  <a:pt x="6254" y="9600"/>
                </a:lnTo>
                <a:lnTo>
                  <a:pt x="10800" y="14146"/>
                </a:lnTo>
                <a:close/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3" y="7906"/>
                  <a:pt x="850" y="6592"/>
                </a:cubicBezTo>
                <a:cubicBezTo>
                  <a:pt x="1417" y="5277"/>
                  <a:pt x="2186" y="4133"/>
                  <a:pt x="3158" y="3161"/>
                </a:cubicBezTo>
                <a:cubicBezTo>
                  <a:pt x="4129" y="2188"/>
                  <a:pt x="5272" y="1418"/>
                  <a:pt x="6586" y="851"/>
                </a:cubicBezTo>
                <a:cubicBezTo>
                  <a:pt x="7899" y="284"/>
                  <a:pt x="9303" y="0"/>
                  <a:pt x="10796" y="0"/>
                </a:cubicBezTo>
                <a:cubicBezTo>
                  <a:pt x="12289" y="0"/>
                  <a:pt x="13694" y="283"/>
                  <a:pt x="15008" y="850"/>
                </a:cubicBezTo>
                <a:cubicBezTo>
                  <a:pt x="16323" y="1417"/>
                  <a:pt x="17467" y="2186"/>
                  <a:pt x="18439" y="3158"/>
                </a:cubicBezTo>
                <a:cubicBezTo>
                  <a:pt x="19412" y="4129"/>
                  <a:pt x="20182" y="5272"/>
                  <a:pt x="20749" y="6586"/>
                </a:cubicBezTo>
                <a:cubicBezTo>
                  <a:pt x="21316" y="7899"/>
                  <a:pt x="21600" y="9303"/>
                  <a:pt x="21600" y="10796"/>
                </a:cubicBezTo>
                <a:cubicBezTo>
                  <a:pt x="21600" y="12289"/>
                  <a:pt x="21317" y="13694"/>
                  <a:pt x="20750" y="15008"/>
                </a:cubicBezTo>
                <a:cubicBezTo>
                  <a:pt x="20183" y="16323"/>
                  <a:pt x="19414" y="17467"/>
                  <a:pt x="18442" y="18439"/>
                </a:cubicBezTo>
                <a:cubicBezTo>
                  <a:pt x="17471" y="19412"/>
                  <a:pt x="16328" y="20182"/>
                  <a:pt x="15014" y="20749"/>
                </a:cubicBezTo>
                <a:cubicBezTo>
                  <a:pt x="13701" y="21316"/>
                  <a:pt x="12297" y="21600"/>
                  <a:pt x="10804" y="21600"/>
                </a:cubicBezTo>
                <a:close/>
                <a:moveTo>
                  <a:pt x="10800" y="20400"/>
                </a:moveTo>
                <a:cubicBezTo>
                  <a:pt x="13480" y="20400"/>
                  <a:pt x="15750" y="19470"/>
                  <a:pt x="17610" y="17610"/>
                </a:cubicBezTo>
                <a:cubicBezTo>
                  <a:pt x="19470" y="15750"/>
                  <a:pt x="20400" y="13480"/>
                  <a:pt x="20400" y="10800"/>
                </a:cubicBezTo>
                <a:cubicBezTo>
                  <a:pt x="20400" y="8120"/>
                  <a:pt x="19470" y="5850"/>
                  <a:pt x="17610" y="3990"/>
                </a:cubicBezTo>
                <a:cubicBezTo>
                  <a:pt x="15750" y="2130"/>
                  <a:pt x="13480" y="1200"/>
                  <a:pt x="10800" y="1200"/>
                </a:cubicBezTo>
                <a:cubicBezTo>
                  <a:pt x="8120" y="1200"/>
                  <a:pt x="5850" y="2130"/>
                  <a:pt x="3990" y="3990"/>
                </a:cubicBezTo>
                <a:cubicBezTo>
                  <a:pt x="2130" y="5850"/>
                  <a:pt x="1200" y="8120"/>
                  <a:pt x="1200" y="10800"/>
                </a:cubicBezTo>
                <a:cubicBezTo>
                  <a:pt x="1200" y="13480"/>
                  <a:pt x="2130" y="15750"/>
                  <a:pt x="3990" y="17610"/>
                </a:cubicBezTo>
                <a:cubicBezTo>
                  <a:pt x="5850" y="19470"/>
                  <a:pt x="8120" y="20400"/>
                  <a:pt x="10800" y="204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932" name="imagem-colada.pdf" descr="imagem-colada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12568724"/>
            <a:ext cx="2824291" cy="596901"/>
          </a:xfrm>
          <a:prstGeom prst="rect">
            <a:avLst/>
          </a:prstGeom>
          <a:ln w="12700">
            <a:miter lim="400000"/>
          </a:ln>
        </p:spPr>
      </p:pic>
      <p:sp>
        <p:nvSpPr>
          <p:cNvPr id="933" name="Rectangle"/>
          <p:cNvSpPr/>
          <p:nvPr/>
        </p:nvSpPr>
        <p:spPr>
          <a:xfrm>
            <a:off x="9957935" y="4678283"/>
            <a:ext cx="12258110" cy="20565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34" name="Rectangle"/>
          <p:cNvSpPr/>
          <p:nvPr/>
        </p:nvSpPr>
        <p:spPr>
          <a:xfrm>
            <a:off x="9644671" y="4678283"/>
            <a:ext cx="330201" cy="2056501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35" name="Realizamos ações, principalmente no Centro-Oeste, mas também atuamos em todo o Brasil."/>
          <p:cNvSpPr txBox="1"/>
          <p:nvPr/>
        </p:nvSpPr>
        <p:spPr>
          <a:xfrm>
            <a:off x="10568290" y="5236633"/>
            <a:ext cx="10069722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2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Realizamos ações, principalmente no Centro-Oeste, mas também atuamos em todo o Brasil.</a:t>
            </a:r>
          </a:p>
        </p:txBody>
      </p:sp>
      <p:sp>
        <p:nvSpPr>
          <p:cNvPr id="936" name="Rectangle"/>
          <p:cNvSpPr/>
          <p:nvPr/>
        </p:nvSpPr>
        <p:spPr>
          <a:xfrm>
            <a:off x="9957935" y="6981216"/>
            <a:ext cx="12258110" cy="20565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37" name="Rectangle"/>
          <p:cNvSpPr/>
          <p:nvPr/>
        </p:nvSpPr>
        <p:spPr>
          <a:xfrm>
            <a:off x="9644671" y="6981216"/>
            <a:ext cx="330201" cy="2056502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38" name="Assumimos a divulgação do leilão."/>
          <p:cNvSpPr txBox="1"/>
          <p:nvPr/>
        </p:nvSpPr>
        <p:spPr>
          <a:xfrm>
            <a:off x="10568290" y="7768166"/>
            <a:ext cx="10069722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2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Assumimos a divulgação do leilão.</a:t>
            </a:r>
          </a:p>
        </p:txBody>
      </p:sp>
      <p:sp>
        <p:nvSpPr>
          <p:cNvPr id="6" name="Como a…">
            <a:extLst>
              <a:ext uri="{FF2B5EF4-FFF2-40B4-BE49-F238E27FC236}">
                <a16:creationId xmlns:a16="http://schemas.microsoft.com/office/drawing/2014/main" id="{B9294BF9-DE77-6B7E-7D26-468CF4EEF2A0}"/>
              </a:ext>
            </a:extLst>
          </p:cNvPr>
          <p:cNvSpPr txBox="1"/>
          <p:nvPr/>
        </p:nvSpPr>
        <p:spPr>
          <a:xfrm>
            <a:off x="1829516" y="4084015"/>
            <a:ext cx="3882473" cy="1703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Como a</a:t>
            </a:r>
          </a:p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Vecchi</a:t>
            </a:r>
            <a:r>
              <a:rPr dirty="0"/>
              <a:t> atua:</a:t>
            </a:r>
          </a:p>
        </p:txBody>
      </p:sp>
      <p:sp>
        <p:nvSpPr>
          <p:cNvPr id="7" name="No intuito de auxiliar os juízes e a auditoria, bem como para evitar nulidades dos leilões, antecipamos documentações e correções nos processos.">
            <a:extLst>
              <a:ext uri="{FF2B5EF4-FFF2-40B4-BE49-F238E27FC236}">
                <a16:creationId xmlns:a16="http://schemas.microsoft.com/office/drawing/2014/main" id="{BDD261C3-64F8-EECF-AD25-E1E27486B955}"/>
              </a:ext>
            </a:extLst>
          </p:cNvPr>
          <p:cNvSpPr txBox="1"/>
          <p:nvPr/>
        </p:nvSpPr>
        <p:spPr>
          <a:xfrm>
            <a:off x="1799401" y="7478659"/>
            <a:ext cx="6669425" cy="1395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457200">
              <a:lnSpc>
                <a:spcPct val="140000"/>
              </a:lnSpc>
              <a:spcBef>
                <a:spcPts val="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>
              <a:lnSpc>
                <a:spcPct val="130000"/>
              </a:lnSpc>
            </a:pPr>
            <a:r>
              <a:rPr dirty="0"/>
              <a:t>No </a:t>
            </a:r>
            <a:r>
              <a:rPr dirty="0" err="1"/>
              <a:t>intuito</a:t>
            </a:r>
            <a:r>
              <a:rPr dirty="0"/>
              <a:t> de auxiliar </a:t>
            </a: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juízes</a:t>
            </a:r>
            <a:r>
              <a:rPr dirty="0"/>
              <a:t> e a auditoria, </a:t>
            </a:r>
            <a:r>
              <a:rPr dirty="0" err="1"/>
              <a:t>bem</a:t>
            </a:r>
            <a:r>
              <a:rPr dirty="0"/>
              <a:t> </a:t>
            </a:r>
            <a:r>
              <a:rPr dirty="0" err="1"/>
              <a:t>como</a:t>
            </a:r>
            <a:r>
              <a:rPr dirty="0"/>
              <a:t> para </a:t>
            </a:r>
            <a:r>
              <a:rPr dirty="0" err="1"/>
              <a:t>evitar</a:t>
            </a:r>
            <a:r>
              <a:rPr dirty="0"/>
              <a:t> </a:t>
            </a:r>
            <a:r>
              <a:rPr dirty="0" err="1"/>
              <a:t>nulidades</a:t>
            </a:r>
            <a:r>
              <a:rPr dirty="0"/>
              <a:t> dos </a:t>
            </a:r>
            <a:r>
              <a:rPr dirty="0" err="1"/>
              <a:t>leilões</a:t>
            </a:r>
            <a:r>
              <a:rPr dirty="0"/>
              <a:t>, </a:t>
            </a:r>
            <a:r>
              <a:rPr dirty="0" err="1"/>
              <a:t>antecipamos</a:t>
            </a:r>
            <a:r>
              <a:rPr dirty="0"/>
              <a:t> </a:t>
            </a:r>
            <a:r>
              <a:rPr dirty="0" err="1"/>
              <a:t>documentações</a:t>
            </a:r>
            <a:r>
              <a:rPr dirty="0"/>
              <a:t> e </a:t>
            </a:r>
            <a:r>
              <a:rPr dirty="0" err="1"/>
              <a:t>correções</a:t>
            </a:r>
            <a:r>
              <a:rPr dirty="0"/>
              <a:t> </a:t>
            </a:r>
            <a:r>
              <a:rPr dirty="0" err="1"/>
              <a:t>nos</a:t>
            </a:r>
            <a:r>
              <a:rPr dirty="0"/>
              <a:t> </a:t>
            </a:r>
            <a:r>
              <a:rPr dirty="0" err="1"/>
              <a:t>processos</a:t>
            </a:r>
            <a:r>
              <a:rPr dirty="0"/>
              <a:t>. </a:t>
            </a:r>
          </a:p>
        </p:txBody>
      </p:sp>
      <p:sp>
        <p:nvSpPr>
          <p:cNvPr id="8" name="AGILIDADE">
            <a:extLst>
              <a:ext uri="{FF2B5EF4-FFF2-40B4-BE49-F238E27FC236}">
                <a16:creationId xmlns:a16="http://schemas.microsoft.com/office/drawing/2014/main" id="{23AE5722-D7FC-AC3E-201A-AE2C38327BC4}"/>
              </a:ext>
            </a:extLst>
          </p:cNvPr>
          <p:cNvSpPr txBox="1"/>
          <p:nvPr/>
        </p:nvSpPr>
        <p:spPr>
          <a:xfrm>
            <a:off x="1872633" y="6315868"/>
            <a:ext cx="2396490" cy="62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3706256">
              <a:lnSpc>
                <a:spcPts val="5700"/>
              </a:lnSpc>
              <a:spcBef>
                <a:spcPts val="0"/>
              </a:spcBef>
              <a:defRPr sz="3400">
                <a:solidFill>
                  <a:srgbClr val="BB9D6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ct val="100000"/>
              </a:lnSpc>
            </a:pPr>
            <a:r>
              <a:rPr lang="pt-BR" dirty="0">
                <a:latin typeface="Avenir Book" panose="02000503020000020003" pitchFamily="2" charset="0"/>
              </a:rPr>
              <a:t>AGILIDADE</a:t>
            </a:r>
            <a:endParaRPr dirty="0">
              <a:latin typeface="Avenir Book" panose="02000503020000020003" pitchFamily="2" charset="0"/>
            </a:endParaRPr>
          </a:p>
        </p:txBody>
      </p:sp>
      <p:sp>
        <p:nvSpPr>
          <p:cNvPr id="9" name="Rounded Rectangle">
            <a:extLst>
              <a:ext uri="{FF2B5EF4-FFF2-40B4-BE49-F238E27FC236}">
                <a16:creationId xmlns:a16="http://schemas.microsoft.com/office/drawing/2014/main" id="{B0DDC286-0B67-4E86-C696-2C25F17E039D}"/>
              </a:ext>
            </a:extLst>
          </p:cNvPr>
          <p:cNvSpPr/>
          <p:nvPr/>
        </p:nvSpPr>
        <p:spPr>
          <a:xfrm>
            <a:off x="1246996" y="6225736"/>
            <a:ext cx="3647764" cy="806076"/>
          </a:xfrm>
          <a:prstGeom prst="roundRect">
            <a:avLst>
              <a:gd name="adj" fmla="val 50000"/>
            </a:avLst>
          </a:prstGeom>
          <a:ln w="12700">
            <a:solidFill>
              <a:srgbClr val="683D37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Rectangle"/>
          <p:cNvSpPr/>
          <p:nvPr/>
        </p:nvSpPr>
        <p:spPr>
          <a:xfrm>
            <a:off x="9951031" y="-6788"/>
            <a:ext cx="13553845" cy="13729577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45" name="Rectangle"/>
          <p:cNvSpPr/>
          <p:nvPr/>
        </p:nvSpPr>
        <p:spPr>
          <a:xfrm>
            <a:off x="23486107" y="0"/>
            <a:ext cx="897893" cy="13716000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946" name="Rectangle"/>
          <p:cNvSpPr/>
          <p:nvPr/>
        </p:nvSpPr>
        <p:spPr>
          <a:xfrm>
            <a:off x="23486107" y="12018348"/>
            <a:ext cx="897893" cy="1697652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947" name="39"/>
          <p:cNvSpPr txBox="1"/>
          <p:nvPr/>
        </p:nvSpPr>
        <p:spPr>
          <a:xfrm>
            <a:off x="23682005" y="12600474"/>
            <a:ext cx="50609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39</a:t>
            </a:r>
          </a:p>
        </p:txBody>
      </p:sp>
      <p:sp>
        <p:nvSpPr>
          <p:cNvPr id="948" name="VECCHI LEILÕES       2024"/>
          <p:cNvSpPr txBox="1"/>
          <p:nvPr/>
        </p:nvSpPr>
        <p:spPr>
          <a:xfrm rot="5400000">
            <a:off x="21554413" y="3773145"/>
            <a:ext cx="476128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spc="798">
                <a:solidFill>
                  <a:srgbClr val="FFEAA5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VECCHI LEILÕES       2024</a:t>
            </a:r>
          </a:p>
        </p:txBody>
      </p:sp>
      <p:sp>
        <p:nvSpPr>
          <p:cNvPr id="949" name="Shape"/>
          <p:cNvSpPr/>
          <p:nvPr/>
        </p:nvSpPr>
        <p:spPr>
          <a:xfrm>
            <a:off x="23682005" y="382904"/>
            <a:ext cx="506096" cy="506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146"/>
                </a:moveTo>
                <a:lnTo>
                  <a:pt x="15346" y="9600"/>
                </a:lnTo>
                <a:lnTo>
                  <a:pt x="14490" y="8774"/>
                </a:lnTo>
                <a:lnTo>
                  <a:pt x="10800" y="12464"/>
                </a:lnTo>
                <a:lnTo>
                  <a:pt x="7110" y="8774"/>
                </a:lnTo>
                <a:lnTo>
                  <a:pt x="6254" y="9600"/>
                </a:lnTo>
                <a:lnTo>
                  <a:pt x="10800" y="14146"/>
                </a:lnTo>
                <a:close/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3" y="7906"/>
                  <a:pt x="850" y="6592"/>
                </a:cubicBezTo>
                <a:cubicBezTo>
                  <a:pt x="1417" y="5277"/>
                  <a:pt x="2186" y="4133"/>
                  <a:pt x="3158" y="3161"/>
                </a:cubicBezTo>
                <a:cubicBezTo>
                  <a:pt x="4129" y="2188"/>
                  <a:pt x="5272" y="1418"/>
                  <a:pt x="6586" y="851"/>
                </a:cubicBezTo>
                <a:cubicBezTo>
                  <a:pt x="7899" y="284"/>
                  <a:pt x="9303" y="0"/>
                  <a:pt x="10796" y="0"/>
                </a:cubicBezTo>
                <a:cubicBezTo>
                  <a:pt x="12289" y="0"/>
                  <a:pt x="13694" y="283"/>
                  <a:pt x="15008" y="850"/>
                </a:cubicBezTo>
                <a:cubicBezTo>
                  <a:pt x="16323" y="1417"/>
                  <a:pt x="17467" y="2186"/>
                  <a:pt x="18439" y="3158"/>
                </a:cubicBezTo>
                <a:cubicBezTo>
                  <a:pt x="19412" y="4129"/>
                  <a:pt x="20182" y="5272"/>
                  <a:pt x="20749" y="6586"/>
                </a:cubicBezTo>
                <a:cubicBezTo>
                  <a:pt x="21316" y="7899"/>
                  <a:pt x="21600" y="9303"/>
                  <a:pt x="21600" y="10796"/>
                </a:cubicBezTo>
                <a:cubicBezTo>
                  <a:pt x="21600" y="12289"/>
                  <a:pt x="21317" y="13694"/>
                  <a:pt x="20750" y="15008"/>
                </a:cubicBezTo>
                <a:cubicBezTo>
                  <a:pt x="20183" y="16323"/>
                  <a:pt x="19414" y="17467"/>
                  <a:pt x="18442" y="18439"/>
                </a:cubicBezTo>
                <a:cubicBezTo>
                  <a:pt x="17471" y="19412"/>
                  <a:pt x="16328" y="20182"/>
                  <a:pt x="15014" y="20749"/>
                </a:cubicBezTo>
                <a:cubicBezTo>
                  <a:pt x="13701" y="21316"/>
                  <a:pt x="12297" y="21600"/>
                  <a:pt x="10804" y="21600"/>
                </a:cubicBezTo>
                <a:close/>
                <a:moveTo>
                  <a:pt x="10800" y="20400"/>
                </a:moveTo>
                <a:cubicBezTo>
                  <a:pt x="13480" y="20400"/>
                  <a:pt x="15750" y="19470"/>
                  <a:pt x="17610" y="17610"/>
                </a:cubicBezTo>
                <a:cubicBezTo>
                  <a:pt x="19470" y="15750"/>
                  <a:pt x="20400" y="13480"/>
                  <a:pt x="20400" y="10800"/>
                </a:cubicBezTo>
                <a:cubicBezTo>
                  <a:pt x="20400" y="8120"/>
                  <a:pt x="19470" y="5850"/>
                  <a:pt x="17610" y="3990"/>
                </a:cubicBezTo>
                <a:cubicBezTo>
                  <a:pt x="15750" y="2130"/>
                  <a:pt x="13480" y="1200"/>
                  <a:pt x="10800" y="1200"/>
                </a:cubicBezTo>
                <a:cubicBezTo>
                  <a:pt x="8120" y="1200"/>
                  <a:pt x="5850" y="2130"/>
                  <a:pt x="3990" y="3990"/>
                </a:cubicBezTo>
                <a:cubicBezTo>
                  <a:pt x="2130" y="5850"/>
                  <a:pt x="1200" y="8120"/>
                  <a:pt x="1200" y="10800"/>
                </a:cubicBezTo>
                <a:cubicBezTo>
                  <a:pt x="1200" y="13480"/>
                  <a:pt x="2130" y="15750"/>
                  <a:pt x="3990" y="17610"/>
                </a:cubicBezTo>
                <a:cubicBezTo>
                  <a:pt x="5850" y="19470"/>
                  <a:pt x="8120" y="20400"/>
                  <a:pt x="10800" y="204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950" name="imagem-colada.pdf" descr="imagem-colada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12568724"/>
            <a:ext cx="2824291" cy="596901"/>
          </a:xfrm>
          <a:prstGeom prst="rect">
            <a:avLst/>
          </a:prstGeom>
          <a:ln w="12700">
            <a:miter lim="400000"/>
          </a:ln>
        </p:spPr>
      </p:pic>
      <p:sp>
        <p:nvSpPr>
          <p:cNvPr id="951" name="Rectangle"/>
          <p:cNvSpPr/>
          <p:nvPr/>
        </p:nvSpPr>
        <p:spPr>
          <a:xfrm>
            <a:off x="9957935" y="3526816"/>
            <a:ext cx="12258110" cy="20565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2" name="Rectangle"/>
          <p:cNvSpPr/>
          <p:nvPr/>
        </p:nvSpPr>
        <p:spPr>
          <a:xfrm>
            <a:off x="9644671" y="3526816"/>
            <a:ext cx="330201" cy="2056501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3" name="Realizamos ações, principalmente no Centro-Oeste, mas também atuamos em todo o Brasil."/>
          <p:cNvSpPr txBox="1"/>
          <p:nvPr/>
        </p:nvSpPr>
        <p:spPr>
          <a:xfrm>
            <a:off x="10568290" y="4085166"/>
            <a:ext cx="10069722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2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Realizamos ações, principalmente no Centro-Oeste, mas também atuamos em todo o Brasil.</a:t>
            </a:r>
          </a:p>
        </p:txBody>
      </p:sp>
      <p:sp>
        <p:nvSpPr>
          <p:cNvPr id="954" name="Rectangle"/>
          <p:cNvSpPr/>
          <p:nvPr/>
        </p:nvSpPr>
        <p:spPr>
          <a:xfrm>
            <a:off x="9957935" y="5829749"/>
            <a:ext cx="12258110" cy="20565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5" name="Rectangle"/>
          <p:cNvSpPr/>
          <p:nvPr/>
        </p:nvSpPr>
        <p:spPr>
          <a:xfrm>
            <a:off x="9644671" y="5829749"/>
            <a:ext cx="330201" cy="2056502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6" name="Assumimos a divulgação do leilão."/>
          <p:cNvSpPr txBox="1"/>
          <p:nvPr/>
        </p:nvSpPr>
        <p:spPr>
          <a:xfrm>
            <a:off x="10568290" y="6616700"/>
            <a:ext cx="10069722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2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Assumimos a divulgação do leilão.</a:t>
            </a:r>
          </a:p>
        </p:txBody>
      </p:sp>
      <p:sp>
        <p:nvSpPr>
          <p:cNvPr id="957" name="Rectangle"/>
          <p:cNvSpPr/>
          <p:nvPr/>
        </p:nvSpPr>
        <p:spPr>
          <a:xfrm>
            <a:off x="9957935" y="8132683"/>
            <a:ext cx="12258110" cy="20565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8" name="Rectangle"/>
          <p:cNvSpPr/>
          <p:nvPr/>
        </p:nvSpPr>
        <p:spPr>
          <a:xfrm>
            <a:off x="9644671" y="8132683"/>
            <a:ext cx="330201" cy="2056502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9" name="Realizamos o levantamento fotográfico dos bens que irão à leilão e agendamento de visitação aos lotes."/>
          <p:cNvSpPr txBox="1"/>
          <p:nvPr/>
        </p:nvSpPr>
        <p:spPr>
          <a:xfrm>
            <a:off x="10568290" y="8717927"/>
            <a:ext cx="10069722" cy="88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2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dirty="0" err="1"/>
              <a:t>Realizamos</a:t>
            </a:r>
            <a:r>
              <a:rPr dirty="0"/>
              <a:t> o </a:t>
            </a:r>
            <a:r>
              <a:rPr dirty="0" err="1"/>
              <a:t>levantamento</a:t>
            </a:r>
            <a:r>
              <a:rPr dirty="0"/>
              <a:t> </a:t>
            </a:r>
            <a:r>
              <a:rPr dirty="0" err="1"/>
              <a:t>fotográfico</a:t>
            </a:r>
            <a:r>
              <a:rPr dirty="0"/>
              <a:t> dos bens que </a:t>
            </a:r>
            <a:r>
              <a:rPr dirty="0" err="1"/>
              <a:t>irão</a:t>
            </a:r>
            <a:r>
              <a:rPr dirty="0"/>
              <a:t> </a:t>
            </a:r>
            <a:r>
              <a:rPr lang="pt-BR" dirty="0"/>
              <a:t>a</a:t>
            </a:r>
            <a:r>
              <a:rPr dirty="0"/>
              <a:t> </a:t>
            </a:r>
            <a:r>
              <a:rPr dirty="0" err="1"/>
              <a:t>leilão</a:t>
            </a:r>
            <a:r>
              <a:rPr dirty="0"/>
              <a:t> e </a:t>
            </a:r>
            <a:r>
              <a:rPr lang="pt-BR" dirty="0"/>
              <a:t>o </a:t>
            </a:r>
            <a:r>
              <a:rPr dirty="0" err="1"/>
              <a:t>agendamento</a:t>
            </a:r>
            <a:r>
              <a:rPr dirty="0"/>
              <a:t> de </a:t>
            </a:r>
            <a:r>
              <a:rPr dirty="0" err="1"/>
              <a:t>visitação</a:t>
            </a:r>
            <a:r>
              <a:rPr dirty="0"/>
              <a:t> </a:t>
            </a:r>
            <a:r>
              <a:rPr dirty="0" err="1"/>
              <a:t>aos</a:t>
            </a:r>
            <a:r>
              <a:rPr dirty="0"/>
              <a:t> </a:t>
            </a:r>
            <a:r>
              <a:rPr dirty="0" err="1"/>
              <a:t>lotes</a:t>
            </a:r>
            <a:r>
              <a:rPr dirty="0"/>
              <a:t>.</a:t>
            </a:r>
          </a:p>
        </p:txBody>
      </p:sp>
      <p:sp>
        <p:nvSpPr>
          <p:cNvPr id="6" name="Como a…">
            <a:extLst>
              <a:ext uri="{FF2B5EF4-FFF2-40B4-BE49-F238E27FC236}">
                <a16:creationId xmlns:a16="http://schemas.microsoft.com/office/drawing/2014/main" id="{F92A6E44-C6DD-3429-9D0C-93733EEECF28}"/>
              </a:ext>
            </a:extLst>
          </p:cNvPr>
          <p:cNvSpPr txBox="1"/>
          <p:nvPr/>
        </p:nvSpPr>
        <p:spPr>
          <a:xfrm>
            <a:off x="1829516" y="4084015"/>
            <a:ext cx="3882473" cy="1703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Como a</a:t>
            </a:r>
          </a:p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Vecchi</a:t>
            </a:r>
            <a:r>
              <a:rPr dirty="0"/>
              <a:t> atua:</a:t>
            </a:r>
          </a:p>
        </p:txBody>
      </p:sp>
      <p:sp>
        <p:nvSpPr>
          <p:cNvPr id="8" name="AGILIDADE">
            <a:extLst>
              <a:ext uri="{FF2B5EF4-FFF2-40B4-BE49-F238E27FC236}">
                <a16:creationId xmlns:a16="http://schemas.microsoft.com/office/drawing/2014/main" id="{F20FF38A-CFC0-8AF4-64F9-C49174DC8261}"/>
              </a:ext>
            </a:extLst>
          </p:cNvPr>
          <p:cNvSpPr txBox="1"/>
          <p:nvPr/>
        </p:nvSpPr>
        <p:spPr>
          <a:xfrm>
            <a:off x="1872633" y="6315868"/>
            <a:ext cx="2396490" cy="62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3706256">
              <a:lnSpc>
                <a:spcPts val="5700"/>
              </a:lnSpc>
              <a:spcBef>
                <a:spcPts val="0"/>
              </a:spcBef>
              <a:defRPr sz="3400">
                <a:solidFill>
                  <a:srgbClr val="BB9D6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ct val="100000"/>
              </a:lnSpc>
            </a:pPr>
            <a:r>
              <a:rPr lang="pt-BR" dirty="0">
                <a:latin typeface="Avenir Book" panose="02000503020000020003" pitchFamily="2" charset="0"/>
              </a:rPr>
              <a:t>AGILIDADE</a:t>
            </a:r>
            <a:endParaRPr dirty="0">
              <a:latin typeface="Avenir Book" panose="02000503020000020003" pitchFamily="2" charset="0"/>
            </a:endParaRPr>
          </a:p>
        </p:txBody>
      </p:sp>
      <p:sp>
        <p:nvSpPr>
          <p:cNvPr id="9" name="Rounded Rectangle">
            <a:extLst>
              <a:ext uri="{FF2B5EF4-FFF2-40B4-BE49-F238E27FC236}">
                <a16:creationId xmlns:a16="http://schemas.microsoft.com/office/drawing/2014/main" id="{59A9F03A-45A0-EFE5-4A67-E8755BE5D70C}"/>
              </a:ext>
            </a:extLst>
          </p:cNvPr>
          <p:cNvSpPr/>
          <p:nvPr/>
        </p:nvSpPr>
        <p:spPr>
          <a:xfrm>
            <a:off x="1246996" y="6225736"/>
            <a:ext cx="3647764" cy="806076"/>
          </a:xfrm>
          <a:prstGeom prst="roundRect">
            <a:avLst>
              <a:gd name="adj" fmla="val 50000"/>
            </a:avLst>
          </a:prstGeom>
          <a:ln w="12700">
            <a:solidFill>
              <a:srgbClr val="683D37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2" name="No intuito de auxiliar os juízes e a auditoria, bem como para evitar nulidades dos leilões, antecipamos documentações e correções nos processos.">
            <a:extLst>
              <a:ext uri="{FF2B5EF4-FFF2-40B4-BE49-F238E27FC236}">
                <a16:creationId xmlns:a16="http://schemas.microsoft.com/office/drawing/2014/main" id="{2EFE7478-A877-A253-35A7-FEEE952D24C7}"/>
              </a:ext>
            </a:extLst>
          </p:cNvPr>
          <p:cNvSpPr txBox="1"/>
          <p:nvPr/>
        </p:nvSpPr>
        <p:spPr>
          <a:xfrm>
            <a:off x="1799401" y="7478659"/>
            <a:ext cx="6669425" cy="1395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457200">
              <a:lnSpc>
                <a:spcPct val="140000"/>
              </a:lnSpc>
              <a:spcBef>
                <a:spcPts val="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>
              <a:lnSpc>
                <a:spcPct val="130000"/>
              </a:lnSpc>
            </a:pPr>
            <a:r>
              <a:rPr dirty="0"/>
              <a:t>No </a:t>
            </a:r>
            <a:r>
              <a:rPr dirty="0" err="1"/>
              <a:t>intuito</a:t>
            </a:r>
            <a:r>
              <a:rPr dirty="0"/>
              <a:t> de auxiliar </a:t>
            </a: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juízes</a:t>
            </a:r>
            <a:r>
              <a:rPr dirty="0"/>
              <a:t> e a auditoria, </a:t>
            </a:r>
            <a:r>
              <a:rPr dirty="0" err="1"/>
              <a:t>bem</a:t>
            </a:r>
            <a:r>
              <a:rPr dirty="0"/>
              <a:t> </a:t>
            </a:r>
            <a:r>
              <a:rPr dirty="0" err="1"/>
              <a:t>como</a:t>
            </a:r>
            <a:r>
              <a:rPr dirty="0"/>
              <a:t> para </a:t>
            </a:r>
            <a:r>
              <a:rPr dirty="0" err="1"/>
              <a:t>evitar</a:t>
            </a:r>
            <a:r>
              <a:rPr dirty="0"/>
              <a:t> </a:t>
            </a:r>
            <a:r>
              <a:rPr dirty="0" err="1"/>
              <a:t>nulidades</a:t>
            </a:r>
            <a:r>
              <a:rPr dirty="0"/>
              <a:t> dos </a:t>
            </a:r>
            <a:r>
              <a:rPr dirty="0" err="1"/>
              <a:t>leilões</a:t>
            </a:r>
            <a:r>
              <a:rPr dirty="0"/>
              <a:t>, </a:t>
            </a:r>
            <a:r>
              <a:rPr dirty="0" err="1"/>
              <a:t>antecipamos</a:t>
            </a:r>
            <a:r>
              <a:rPr dirty="0"/>
              <a:t> </a:t>
            </a:r>
            <a:r>
              <a:rPr dirty="0" err="1"/>
              <a:t>documentações</a:t>
            </a:r>
            <a:r>
              <a:rPr dirty="0"/>
              <a:t> e </a:t>
            </a:r>
            <a:r>
              <a:rPr dirty="0" err="1"/>
              <a:t>correções</a:t>
            </a:r>
            <a:r>
              <a:rPr dirty="0"/>
              <a:t> </a:t>
            </a:r>
            <a:r>
              <a:rPr dirty="0" err="1"/>
              <a:t>nos</a:t>
            </a:r>
            <a:r>
              <a:rPr dirty="0"/>
              <a:t> </a:t>
            </a:r>
            <a:r>
              <a:rPr dirty="0" err="1"/>
              <a:t>processos</a:t>
            </a:r>
            <a:r>
              <a:rPr dirty="0"/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Rectangle"/>
          <p:cNvSpPr/>
          <p:nvPr/>
        </p:nvSpPr>
        <p:spPr>
          <a:xfrm>
            <a:off x="9951031" y="-6788"/>
            <a:ext cx="13553845" cy="13729577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66" name="Rectangle"/>
          <p:cNvSpPr/>
          <p:nvPr/>
        </p:nvSpPr>
        <p:spPr>
          <a:xfrm>
            <a:off x="23486107" y="0"/>
            <a:ext cx="897893" cy="13716000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967" name="Rectangle"/>
          <p:cNvSpPr/>
          <p:nvPr/>
        </p:nvSpPr>
        <p:spPr>
          <a:xfrm>
            <a:off x="23486107" y="12018348"/>
            <a:ext cx="897893" cy="1697652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968" name="40"/>
          <p:cNvSpPr txBox="1"/>
          <p:nvPr/>
        </p:nvSpPr>
        <p:spPr>
          <a:xfrm>
            <a:off x="23682005" y="12600474"/>
            <a:ext cx="50609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40</a:t>
            </a:r>
          </a:p>
        </p:txBody>
      </p:sp>
      <p:sp>
        <p:nvSpPr>
          <p:cNvPr id="969" name="VECCHI LEILÕES       2024"/>
          <p:cNvSpPr txBox="1"/>
          <p:nvPr/>
        </p:nvSpPr>
        <p:spPr>
          <a:xfrm rot="5400000">
            <a:off x="21554413" y="3773145"/>
            <a:ext cx="476128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spc="798">
                <a:solidFill>
                  <a:srgbClr val="FFEAA5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VECCHI LEILÕES       2024</a:t>
            </a:r>
          </a:p>
        </p:txBody>
      </p:sp>
      <p:sp>
        <p:nvSpPr>
          <p:cNvPr id="970" name="Shape"/>
          <p:cNvSpPr/>
          <p:nvPr/>
        </p:nvSpPr>
        <p:spPr>
          <a:xfrm>
            <a:off x="23682005" y="382904"/>
            <a:ext cx="506096" cy="506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146"/>
                </a:moveTo>
                <a:lnTo>
                  <a:pt x="15346" y="9600"/>
                </a:lnTo>
                <a:lnTo>
                  <a:pt x="14490" y="8774"/>
                </a:lnTo>
                <a:lnTo>
                  <a:pt x="10800" y="12464"/>
                </a:lnTo>
                <a:lnTo>
                  <a:pt x="7110" y="8774"/>
                </a:lnTo>
                <a:lnTo>
                  <a:pt x="6254" y="9600"/>
                </a:lnTo>
                <a:lnTo>
                  <a:pt x="10800" y="14146"/>
                </a:lnTo>
                <a:close/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3" y="7906"/>
                  <a:pt x="850" y="6592"/>
                </a:cubicBezTo>
                <a:cubicBezTo>
                  <a:pt x="1417" y="5277"/>
                  <a:pt x="2186" y="4133"/>
                  <a:pt x="3158" y="3161"/>
                </a:cubicBezTo>
                <a:cubicBezTo>
                  <a:pt x="4129" y="2188"/>
                  <a:pt x="5272" y="1418"/>
                  <a:pt x="6586" y="851"/>
                </a:cubicBezTo>
                <a:cubicBezTo>
                  <a:pt x="7899" y="284"/>
                  <a:pt x="9303" y="0"/>
                  <a:pt x="10796" y="0"/>
                </a:cubicBezTo>
                <a:cubicBezTo>
                  <a:pt x="12289" y="0"/>
                  <a:pt x="13694" y="283"/>
                  <a:pt x="15008" y="850"/>
                </a:cubicBezTo>
                <a:cubicBezTo>
                  <a:pt x="16323" y="1417"/>
                  <a:pt x="17467" y="2186"/>
                  <a:pt x="18439" y="3158"/>
                </a:cubicBezTo>
                <a:cubicBezTo>
                  <a:pt x="19412" y="4129"/>
                  <a:pt x="20182" y="5272"/>
                  <a:pt x="20749" y="6586"/>
                </a:cubicBezTo>
                <a:cubicBezTo>
                  <a:pt x="21316" y="7899"/>
                  <a:pt x="21600" y="9303"/>
                  <a:pt x="21600" y="10796"/>
                </a:cubicBezTo>
                <a:cubicBezTo>
                  <a:pt x="21600" y="12289"/>
                  <a:pt x="21317" y="13694"/>
                  <a:pt x="20750" y="15008"/>
                </a:cubicBezTo>
                <a:cubicBezTo>
                  <a:pt x="20183" y="16323"/>
                  <a:pt x="19414" y="17467"/>
                  <a:pt x="18442" y="18439"/>
                </a:cubicBezTo>
                <a:cubicBezTo>
                  <a:pt x="17471" y="19412"/>
                  <a:pt x="16328" y="20182"/>
                  <a:pt x="15014" y="20749"/>
                </a:cubicBezTo>
                <a:cubicBezTo>
                  <a:pt x="13701" y="21316"/>
                  <a:pt x="12297" y="21600"/>
                  <a:pt x="10804" y="21600"/>
                </a:cubicBezTo>
                <a:close/>
                <a:moveTo>
                  <a:pt x="10800" y="20400"/>
                </a:moveTo>
                <a:cubicBezTo>
                  <a:pt x="13480" y="20400"/>
                  <a:pt x="15750" y="19470"/>
                  <a:pt x="17610" y="17610"/>
                </a:cubicBezTo>
                <a:cubicBezTo>
                  <a:pt x="19470" y="15750"/>
                  <a:pt x="20400" y="13480"/>
                  <a:pt x="20400" y="10800"/>
                </a:cubicBezTo>
                <a:cubicBezTo>
                  <a:pt x="20400" y="8120"/>
                  <a:pt x="19470" y="5850"/>
                  <a:pt x="17610" y="3990"/>
                </a:cubicBezTo>
                <a:cubicBezTo>
                  <a:pt x="15750" y="2130"/>
                  <a:pt x="13480" y="1200"/>
                  <a:pt x="10800" y="1200"/>
                </a:cubicBezTo>
                <a:cubicBezTo>
                  <a:pt x="8120" y="1200"/>
                  <a:pt x="5850" y="2130"/>
                  <a:pt x="3990" y="3990"/>
                </a:cubicBezTo>
                <a:cubicBezTo>
                  <a:pt x="2130" y="5850"/>
                  <a:pt x="1200" y="8120"/>
                  <a:pt x="1200" y="10800"/>
                </a:cubicBezTo>
                <a:cubicBezTo>
                  <a:pt x="1200" y="13480"/>
                  <a:pt x="2130" y="15750"/>
                  <a:pt x="3990" y="17610"/>
                </a:cubicBezTo>
                <a:cubicBezTo>
                  <a:pt x="5850" y="19470"/>
                  <a:pt x="8120" y="20400"/>
                  <a:pt x="10800" y="204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971" name="imagem-colada.pdf" descr="imagem-colada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12568724"/>
            <a:ext cx="2824291" cy="596901"/>
          </a:xfrm>
          <a:prstGeom prst="rect">
            <a:avLst/>
          </a:prstGeom>
          <a:ln w="12700">
            <a:miter lim="400000"/>
          </a:ln>
        </p:spPr>
      </p:pic>
      <p:sp>
        <p:nvSpPr>
          <p:cNvPr id="972" name="Rectangle"/>
          <p:cNvSpPr/>
          <p:nvPr/>
        </p:nvSpPr>
        <p:spPr>
          <a:xfrm>
            <a:off x="9957935" y="2375349"/>
            <a:ext cx="12258110" cy="20565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73" name="Rectangle"/>
          <p:cNvSpPr/>
          <p:nvPr/>
        </p:nvSpPr>
        <p:spPr>
          <a:xfrm>
            <a:off x="9644671" y="2375349"/>
            <a:ext cx="330201" cy="2056502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74" name="Realizamos ações, principalmente no Centro-Oeste, mas também atuamos em todo o Brasil."/>
          <p:cNvSpPr txBox="1"/>
          <p:nvPr/>
        </p:nvSpPr>
        <p:spPr>
          <a:xfrm>
            <a:off x="10568290" y="2933699"/>
            <a:ext cx="10069722" cy="939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2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Realizamos ações, principalmente no Centro-Oeste, mas também atuamos em todo o Brasil.</a:t>
            </a:r>
          </a:p>
        </p:txBody>
      </p:sp>
      <p:sp>
        <p:nvSpPr>
          <p:cNvPr id="975" name="Rectangle"/>
          <p:cNvSpPr/>
          <p:nvPr/>
        </p:nvSpPr>
        <p:spPr>
          <a:xfrm>
            <a:off x="9957935" y="4678283"/>
            <a:ext cx="12258110" cy="20565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76" name="Rectangle"/>
          <p:cNvSpPr/>
          <p:nvPr/>
        </p:nvSpPr>
        <p:spPr>
          <a:xfrm>
            <a:off x="9644671" y="4678283"/>
            <a:ext cx="330201" cy="2056501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77" name="Assumimos a divulgação do leilão."/>
          <p:cNvSpPr txBox="1"/>
          <p:nvPr/>
        </p:nvSpPr>
        <p:spPr>
          <a:xfrm>
            <a:off x="10568290" y="5465233"/>
            <a:ext cx="10069722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2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Assumimos a divulgação do leilão.</a:t>
            </a:r>
          </a:p>
        </p:txBody>
      </p:sp>
      <p:sp>
        <p:nvSpPr>
          <p:cNvPr id="978" name="Rectangle"/>
          <p:cNvSpPr/>
          <p:nvPr/>
        </p:nvSpPr>
        <p:spPr>
          <a:xfrm>
            <a:off x="9957935" y="6981216"/>
            <a:ext cx="12258110" cy="20565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79" name="Rectangle"/>
          <p:cNvSpPr/>
          <p:nvPr/>
        </p:nvSpPr>
        <p:spPr>
          <a:xfrm>
            <a:off x="9644671" y="6981216"/>
            <a:ext cx="330201" cy="2056502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80" name="Realizamos o levantamento fotográfico dos bens que irão à leilão e agendamento de visitação aos lotes."/>
          <p:cNvSpPr txBox="1"/>
          <p:nvPr/>
        </p:nvSpPr>
        <p:spPr>
          <a:xfrm>
            <a:off x="10568290" y="7539566"/>
            <a:ext cx="10069722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2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Realizamos o levantamento fotográfico dos bens que irão à leilão e agendamento de visitação aos lotes.</a:t>
            </a:r>
          </a:p>
        </p:txBody>
      </p:sp>
      <p:sp>
        <p:nvSpPr>
          <p:cNvPr id="981" name="Rectangle"/>
          <p:cNvSpPr/>
          <p:nvPr/>
        </p:nvSpPr>
        <p:spPr>
          <a:xfrm>
            <a:off x="9957935" y="9284150"/>
            <a:ext cx="12258110" cy="20565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82" name="Rectangle"/>
          <p:cNvSpPr/>
          <p:nvPr/>
        </p:nvSpPr>
        <p:spPr>
          <a:xfrm>
            <a:off x="9644671" y="9284150"/>
            <a:ext cx="330201" cy="2056502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83" name="Contamos com um vasto cadastro de investidores para a compra dos bens."/>
          <p:cNvSpPr txBox="1"/>
          <p:nvPr/>
        </p:nvSpPr>
        <p:spPr>
          <a:xfrm>
            <a:off x="10568290" y="10071100"/>
            <a:ext cx="10421998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2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Contamos com um vasto cadastro de investidores para a compra dos bens.</a:t>
            </a:r>
          </a:p>
        </p:txBody>
      </p:sp>
      <p:sp>
        <p:nvSpPr>
          <p:cNvPr id="6" name="Como a…">
            <a:extLst>
              <a:ext uri="{FF2B5EF4-FFF2-40B4-BE49-F238E27FC236}">
                <a16:creationId xmlns:a16="http://schemas.microsoft.com/office/drawing/2014/main" id="{9C944294-C3BA-330B-DE8C-873909FE1606}"/>
              </a:ext>
            </a:extLst>
          </p:cNvPr>
          <p:cNvSpPr txBox="1"/>
          <p:nvPr/>
        </p:nvSpPr>
        <p:spPr>
          <a:xfrm>
            <a:off x="1829516" y="4084015"/>
            <a:ext cx="3882473" cy="1703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Como a</a:t>
            </a:r>
          </a:p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Vecchi</a:t>
            </a:r>
            <a:r>
              <a:rPr dirty="0"/>
              <a:t> atua:</a:t>
            </a:r>
          </a:p>
        </p:txBody>
      </p:sp>
      <p:sp>
        <p:nvSpPr>
          <p:cNvPr id="7" name="No intuito de auxiliar os juízes e a auditoria, bem como para evitar nulidades dos leilões, antecipamos documentações e correções nos processos.">
            <a:extLst>
              <a:ext uri="{FF2B5EF4-FFF2-40B4-BE49-F238E27FC236}">
                <a16:creationId xmlns:a16="http://schemas.microsoft.com/office/drawing/2014/main" id="{39405C38-47E7-0AC0-17D4-F26FA490528E}"/>
              </a:ext>
            </a:extLst>
          </p:cNvPr>
          <p:cNvSpPr txBox="1"/>
          <p:nvPr/>
        </p:nvSpPr>
        <p:spPr>
          <a:xfrm>
            <a:off x="1799401" y="7478659"/>
            <a:ext cx="6669425" cy="1395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457200">
              <a:lnSpc>
                <a:spcPct val="140000"/>
              </a:lnSpc>
              <a:spcBef>
                <a:spcPts val="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>
              <a:lnSpc>
                <a:spcPct val="130000"/>
              </a:lnSpc>
            </a:pPr>
            <a:r>
              <a:rPr dirty="0"/>
              <a:t>No </a:t>
            </a:r>
            <a:r>
              <a:rPr dirty="0" err="1"/>
              <a:t>intuito</a:t>
            </a:r>
            <a:r>
              <a:rPr dirty="0"/>
              <a:t> de auxiliar </a:t>
            </a: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juízes</a:t>
            </a:r>
            <a:r>
              <a:rPr dirty="0"/>
              <a:t> e a auditoria, </a:t>
            </a:r>
            <a:r>
              <a:rPr dirty="0" err="1"/>
              <a:t>bem</a:t>
            </a:r>
            <a:r>
              <a:rPr dirty="0"/>
              <a:t> </a:t>
            </a:r>
            <a:r>
              <a:rPr dirty="0" err="1"/>
              <a:t>como</a:t>
            </a:r>
            <a:r>
              <a:rPr dirty="0"/>
              <a:t> para </a:t>
            </a:r>
            <a:r>
              <a:rPr dirty="0" err="1"/>
              <a:t>evitar</a:t>
            </a:r>
            <a:r>
              <a:rPr dirty="0"/>
              <a:t> </a:t>
            </a:r>
            <a:r>
              <a:rPr dirty="0" err="1"/>
              <a:t>nulidades</a:t>
            </a:r>
            <a:r>
              <a:rPr dirty="0"/>
              <a:t> dos </a:t>
            </a:r>
            <a:r>
              <a:rPr dirty="0" err="1"/>
              <a:t>leilões</a:t>
            </a:r>
            <a:r>
              <a:rPr dirty="0"/>
              <a:t>, </a:t>
            </a:r>
            <a:r>
              <a:rPr dirty="0" err="1"/>
              <a:t>antecipamos</a:t>
            </a:r>
            <a:r>
              <a:rPr dirty="0"/>
              <a:t> </a:t>
            </a:r>
            <a:r>
              <a:rPr dirty="0" err="1"/>
              <a:t>documentações</a:t>
            </a:r>
            <a:r>
              <a:rPr dirty="0"/>
              <a:t> e </a:t>
            </a:r>
            <a:r>
              <a:rPr dirty="0" err="1"/>
              <a:t>correções</a:t>
            </a:r>
            <a:r>
              <a:rPr dirty="0"/>
              <a:t> </a:t>
            </a:r>
            <a:r>
              <a:rPr dirty="0" err="1"/>
              <a:t>nos</a:t>
            </a:r>
            <a:r>
              <a:rPr dirty="0"/>
              <a:t> </a:t>
            </a:r>
            <a:r>
              <a:rPr dirty="0" err="1"/>
              <a:t>processos</a:t>
            </a:r>
            <a:r>
              <a:rPr dirty="0"/>
              <a:t>. </a:t>
            </a:r>
          </a:p>
        </p:txBody>
      </p:sp>
      <p:sp>
        <p:nvSpPr>
          <p:cNvPr id="8" name="AGILIDADE">
            <a:extLst>
              <a:ext uri="{FF2B5EF4-FFF2-40B4-BE49-F238E27FC236}">
                <a16:creationId xmlns:a16="http://schemas.microsoft.com/office/drawing/2014/main" id="{0EBD6E0B-67F7-7635-FEC9-3E73E12656CA}"/>
              </a:ext>
            </a:extLst>
          </p:cNvPr>
          <p:cNvSpPr txBox="1"/>
          <p:nvPr/>
        </p:nvSpPr>
        <p:spPr>
          <a:xfrm>
            <a:off x="1872633" y="6315868"/>
            <a:ext cx="2396490" cy="62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3706256">
              <a:lnSpc>
                <a:spcPts val="5700"/>
              </a:lnSpc>
              <a:spcBef>
                <a:spcPts val="0"/>
              </a:spcBef>
              <a:defRPr sz="3400">
                <a:solidFill>
                  <a:srgbClr val="BB9D6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ct val="100000"/>
              </a:lnSpc>
            </a:pPr>
            <a:r>
              <a:rPr lang="pt-BR" dirty="0">
                <a:latin typeface="Avenir Book" panose="02000503020000020003" pitchFamily="2" charset="0"/>
              </a:rPr>
              <a:t>AGILIDADE</a:t>
            </a:r>
            <a:endParaRPr dirty="0">
              <a:latin typeface="Avenir Book" panose="02000503020000020003" pitchFamily="2" charset="0"/>
            </a:endParaRPr>
          </a:p>
        </p:txBody>
      </p:sp>
      <p:sp>
        <p:nvSpPr>
          <p:cNvPr id="9" name="Rounded Rectangle">
            <a:extLst>
              <a:ext uri="{FF2B5EF4-FFF2-40B4-BE49-F238E27FC236}">
                <a16:creationId xmlns:a16="http://schemas.microsoft.com/office/drawing/2014/main" id="{027B9EAF-0194-1F21-4ADD-DC8D527E3195}"/>
              </a:ext>
            </a:extLst>
          </p:cNvPr>
          <p:cNvSpPr/>
          <p:nvPr/>
        </p:nvSpPr>
        <p:spPr>
          <a:xfrm>
            <a:off x="1246996" y="6225736"/>
            <a:ext cx="3647764" cy="806076"/>
          </a:xfrm>
          <a:prstGeom prst="roundRect">
            <a:avLst>
              <a:gd name="adj" fmla="val 50000"/>
            </a:avLst>
          </a:prstGeom>
          <a:ln w="12700">
            <a:solidFill>
              <a:srgbClr val="683D37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Rectangle"/>
          <p:cNvSpPr/>
          <p:nvPr/>
        </p:nvSpPr>
        <p:spPr>
          <a:xfrm>
            <a:off x="9951031" y="-6788"/>
            <a:ext cx="13553845" cy="13729577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90" name="Rectangle"/>
          <p:cNvSpPr/>
          <p:nvPr/>
        </p:nvSpPr>
        <p:spPr>
          <a:xfrm>
            <a:off x="23486107" y="0"/>
            <a:ext cx="897893" cy="13716000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991" name="Rectangle"/>
          <p:cNvSpPr/>
          <p:nvPr/>
        </p:nvSpPr>
        <p:spPr>
          <a:xfrm>
            <a:off x="23486107" y="12018348"/>
            <a:ext cx="897893" cy="1697652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992" name="41"/>
          <p:cNvSpPr txBox="1"/>
          <p:nvPr/>
        </p:nvSpPr>
        <p:spPr>
          <a:xfrm>
            <a:off x="23682005" y="12600474"/>
            <a:ext cx="50609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41</a:t>
            </a:r>
          </a:p>
        </p:txBody>
      </p:sp>
      <p:sp>
        <p:nvSpPr>
          <p:cNvPr id="993" name="VECCHI LEILÕES       2024"/>
          <p:cNvSpPr txBox="1"/>
          <p:nvPr/>
        </p:nvSpPr>
        <p:spPr>
          <a:xfrm rot="5400000">
            <a:off x="21554413" y="3773145"/>
            <a:ext cx="476128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spc="798">
                <a:solidFill>
                  <a:srgbClr val="FFEAA5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VECCHI LEILÕES       2024</a:t>
            </a:r>
          </a:p>
        </p:txBody>
      </p:sp>
      <p:sp>
        <p:nvSpPr>
          <p:cNvPr id="994" name="Shape"/>
          <p:cNvSpPr/>
          <p:nvPr/>
        </p:nvSpPr>
        <p:spPr>
          <a:xfrm>
            <a:off x="23682005" y="382904"/>
            <a:ext cx="506096" cy="506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146"/>
                </a:moveTo>
                <a:lnTo>
                  <a:pt x="15346" y="9600"/>
                </a:lnTo>
                <a:lnTo>
                  <a:pt x="14490" y="8774"/>
                </a:lnTo>
                <a:lnTo>
                  <a:pt x="10800" y="12464"/>
                </a:lnTo>
                <a:lnTo>
                  <a:pt x="7110" y="8774"/>
                </a:lnTo>
                <a:lnTo>
                  <a:pt x="6254" y="9600"/>
                </a:lnTo>
                <a:lnTo>
                  <a:pt x="10800" y="14146"/>
                </a:lnTo>
                <a:close/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3" y="7906"/>
                  <a:pt x="850" y="6592"/>
                </a:cubicBezTo>
                <a:cubicBezTo>
                  <a:pt x="1417" y="5277"/>
                  <a:pt x="2186" y="4133"/>
                  <a:pt x="3158" y="3161"/>
                </a:cubicBezTo>
                <a:cubicBezTo>
                  <a:pt x="4129" y="2188"/>
                  <a:pt x="5272" y="1418"/>
                  <a:pt x="6586" y="851"/>
                </a:cubicBezTo>
                <a:cubicBezTo>
                  <a:pt x="7899" y="284"/>
                  <a:pt x="9303" y="0"/>
                  <a:pt x="10796" y="0"/>
                </a:cubicBezTo>
                <a:cubicBezTo>
                  <a:pt x="12289" y="0"/>
                  <a:pt x="13694" y="283"/>
                  <a:pt x="15008" y="850"/>
                </a:cubicBezTo>
                <a:cubicBezTo>
                  <a:pt x="16323" y="1417"/>
                  <a:pt x="17467" y="2186"/>
                  <a:pt x="18439" y="3158"/>
                </a:cubicBezTo>
                <a:cubicBezTo>
                  <a:pt x="19412" y="4129"/>
                  <a:pt x="20182" y="5272"/>
                  <a:pt x="20749" y="6586"/>
                </a:cubicBezTo>
                <a:cubicBezTo>
                  <a:pt x="21316" y="7899"/>
                  <a:pt x="21600" y="9303"/>
                  <a:pt x="21600" y="10796"/>
                </a:cubicBezTo>
                <a:cubicBezTo>
                  <a:pt x="21600" y="12289"/>
                  <a:pt x="21317" y="13694"/>
                  <a:pt x="20750" y="15008"/>
                </a:cubicBezTo>
                <a:cubicBezTo>
                  <a:pt x="20183" y="16323"/>
                  <a:pt x="19414" y="17467"/>
                  <a:pt x="18442" y="18439"/>
                </a:cubicBezTo>
                <a:cubicBezTo>
                  <a:pt x="17471" y="19412"/>
                  <a:pt x="16328" y="20182"/>
                  <a:pt x="15014" y="20749"/>
                </a:cubicBezTo>
                <a:cubicBezTo>
                  <a:pt x="13701" y="21316"/>
                  <a:pt x="12297" y="21600"/>
                  <a:pt x="10804" y="21600"/>
                </a:cubicBezTo>
                <a:close/>
                <a:moveTo>
                  <a:pt x="10800" y="20400"/>
                </a:moveTo>
                <a:cubicBezTo>
                  <a:pt x="13480" y="20400"/>
                  <a:pt x="15750" y="19470"/>
                  <a:pt x="17610" y="17610"/>
                </a:cubicBezTo>
                <a:cubicBezTo>
                  <a:pt x="19470" y="15750"/>
                  <a:pt x="20400" y="13480"/>
                  <a:pt x="20400" y="10800"/>
                </a:cubicBezTo>
                <a:cubicBezTo>
                  <a:pt x="20400" y="8120"/>
                  <a:pt x="19470" y="5850"/>
                  <a:pt x="17610" y="3990"/>
                </a:cubicBezTo>
                <a:cubicBezTo>
                  <a:pt x="15750" y="2130"/>
                  <a:pt x="13480" y="1200"/>
                  <a:pt x="10800" y="1200"/>
                </a:cubicBezTo>
                <a:cubicBezTo>
                  <a:pt x="8120" y="1200"/>
                  <a:pt x="5850" y="2130"/>
                  <a:pt x="3990" y="3990"/>
                </a:cubicBezTo>
                <a:cubicBezTo>
                  <a:pt x="2130" y="5850"/>
                  <a:pt x="1200" y="8120"/>
                  <a:pt x="1200" y="10800"/>
                </a:cubicBezTo>
                <a:cubicBezTo>
                  <a:pt x="1200" y="13480"/>
                  <a:pt x="2130" y="15750"/>
                  <a:pt x="3990" y="17610"/>
                </a:cubicBezTo>
                <a:cubicBezTo>
                  <a:pt x="5850" y="19470"/>
                  <a:pt x="8120" y="20400"/>
                  <a:pt x="10800" y="204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995" name="imagem-colada.pdf" descr="imagem-colada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12568724"/>
            <a:ext cx="2824291" cy="596901"/>
          </a:xfrm>
          <a:prstGeom prst="rect">
            <a:avLst/>
          </a:prstGeom>
          <a:ln w="12700">
            <a:miter lim="400000"/>
          </a:ln>
        </p:spPr>
      </p:pic>
      <p:sp>
        <p:nvSpPr>
          <p:cNvPr id="996" name="Rectangle"/>
          <p:cNvSpPr/>
          <p:nvPr/>
        </p:nvSpPr>
        <p:spPr>
          <a:xfrm>
            <a:off x="9957935" y="1223882"/>
            <a:ext cx="12258110" cy="20565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97" name="Rectangle"/>
          <p:cNvSpPr/>
          <p:nvPr/>
        </p:nvSpPr>
        <p:spPr>
          <a:xfrm>
            <a:off x="9644671" y="1223882"/>
            <a:ext cx="330201" cy="2056502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98" name="Realizamos ações, principalmente no Centro-Oeste, mas também atuamos em todo o Brasil."/>
          <p:cNvSpPr txBox="1"/>
          <p:nvPr/>
        </p:nvSpPr>
        <p:spPr>
          <a:xfrm>
            <a:off x="10568290" y="1782232"/>
            <a:ext cx="10069722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2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Realizamos ações, principalmente no Centro-Oeste, mas também atuamos em todo o Brasil.</a:t>
            </a:r>
          </a:p>
        </p:txBody>
      </p:sp>
      <p:sp>
        <p:nvSpPr>
          <p:cNvPr id="999" name="Rectangle"/>
          <p:cNvSpPr/>
          <p:nvPr/>
        </p:nvSpPr>
        <p:spPr>
          <a:xfrm>
            <a:off x="9957935" y="3526816"/>
            <a:ext cx="12258110" cy="20565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00" name="Rectangle"/>
          <p:cNvSpPr/>
          <p:nvPr/>
        </p:nvSpPr>
        <p:spPr>
          <a:xfrm>
            <a:off x="9644671" y="3526816"/>
            <a:ext cx="330201" cy="2056501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01" name="Assumimos a divulgação do leilão."/>
          <p:cNvSpPr txBox="1"/>
          <p:nvPr/>
        </p:nvSpPr>
        <p:spPr>
          <a:xfrm>
            <a:off x="10568290" y="4313766"/>
            <a:ext cx="10069722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2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Assumimos a divulgação do leilão.</a:t>
            </a:r>
          </a:p>
        </p:txBody>
      </p:sp>
      <p:sp>
        <p:nvSpPr>
          <p:cNvPr id="1002" name="Rectangle"/>
          <p:cNvSpPr/>
          <p:nvPr/>
        </p:nvSpPr>
        <p:spPr>
          <a:xfrm>
            <a:off x="9957935" y="5829749"/>
            <a:ext cx="12258110" cy="20565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03" name="Rectangle"/>
          <p:cNvSpPr/>
          <p:nvPr/>
        </p:nvSpPr>
        <p:spPr>
          <a:xfrm>
            <a:off x="9644671" y="5829749"/>
            <a:ext cx="330201" cy="2056502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04" name="Realizamos o levantamento fotográfico dos bens que irão à leilão e agendamento de visitação aos lotes."/>
          <p:cNvSpPr txBox="1"/>
          <p:nvPr/>
        </p:nvSpPr>
        <p:spPr>
          <a:xfrm>
            <a:off x="10568290" y="6388099"/>
            <a:ext cx="10069722" cy="939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2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Realizamos o levantamento fotográfico dos bens que irão à leilão e agendamento de visitação aos lotes.</a:t>
            </a:r>
          </a:p>
        </p:txBody>
      </p:sp>
      <p:sp>
        <p:nvSpPr>
          <p:cNvPr id="1005" name="Rectangle"/>
          <p:cNvSpPr/>
          <p:nvPr/>
        </p:nvSpPr>
        <p:spPr>
          <a:xfrm>
            <a:off x="9957935" y="8132683"/>
            <a:ext cx="12258110" cy="20565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06" name="Rectangle"/>
          <p:cNvSpPr/>
          <p:nvPr/>
        </p:nvSpPr>
        <p:spPr>
          <a:xfrm>
            <a:off x="9644671" y="8132683"/>
            <a:ext cx="330201" cy="2056502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07" name="Contamos com um vasto cadastro de investidores para a compra dos bens."/>
          <p:cNvSpPr txBox="1"/>
          <p:nvPr/>
        </p:nvSpPr>
        <p:spPr>
          <a:xfrm>
            <a:off x="10568290" y="8919633"/>
            <a:ext cx="10421998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2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Contamos com um vasto cadastro de investidores para a compra dos bens.</a:t>
            </a:r>
          </a:p>
        </p:txBody>
      </p:sp>
      <p:sp>
        <p:nvSpPr>
          <p:cNvPr id="1008" name="Rectangle"/>
          <p:cNvSpPr/>
          <p:nvPr/>
        </p:nvSpPr>
        <p:spPr>
          <a:xfrm>
            <a:off x="9957935" y="10435616"/>
            <a:ext cx="12258110" cy="20565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09" name="Rectangle"/>
          <p:cNvSpPr/>
          <p:nvPr/>
        </p:nvSpPr>
        <p:spPr>
          <a:xfrm>
            <a:off x="9644671" y="10435616"/>
            <a:ext cx="330201" cy="2056502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10" name="Realizamos a prestação de contas em relação às vendas no prazo máximo de 48 dias úteis, a contar a partir da data do Leilão."/>
          <p:cNvSpPr txBox="1"/>
          <p:nvPr/>
        </p:nvSpPr>
        <p:spPr>
          <a:xfrm>
            <a:off x="10568289" y="11015570"/>
            <a:ext cx="10926373" cy="896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457200">
              <a:lnSpc>
                <a:spcPct val="12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rPr dirty="0" err="1"/>
              <a:t>Realizamos</a:t>
            </a:r>
            <a:r>
              <a:rPr dirty="0"/>
              <a:t> a </a:t>
            </a:r>
            <a:r>
              <a:rPr dirty="0" err="1"/>
              <a:t>prestação</a:t>
            </a:r>
            <a:r>
              <a:rPr dirty="0"/>
              <a:t> de </a:t>
            </a:r>
            <a:r>
              <a:rPr dirty="0" err="1"/>
              <a:t>contas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relação</a:t>
            </a:r>
            <a:r>
              <a:rPr dirty="0"/>
              <a:t> </a:t>
            </a:r>
            <a:r>
              <a:rPr dirty="0" err="1"/>
              <a:t>às</a:t>
            </a:r>
            <a:r>
              <a:rPr dirty="0"/>
              <a:t> </a:t>
            </a:r>
            <a:r>
              <a:rPr dirty="0" err="1"/>
              <a:t>vendas</a:t>
            </a:r>
            <a:r>
              <a:rPr dirty="0"/>
              <a:t> no </a:t>
            </a:r>
            <a:r>
              <a:rPr dirty="0" err="1"/>
              <a:t>prazo</a:t>
            </a:r>
            <a:r>
              <a:rPr dirty="0"/>
              <a:t> </a:t>
            </a:r>
            <a:r>
              <a:rPr dirty="0" err="1"/>
              <a:t>máximo</a:t>
            </a:r>
            <a:r>
              <a:rPr dirty="0"/>
              <a:t> de 48</a:t>
            </a:r>
            <a:r>
              <a:rPr lang="pt-BR" dirty="0"/>
              <a:t> horas</a:t>
            </a:r>
            <a:r>
              <a:rPr dirty="0"/>
              <a:t>, </a:t>
            </a:r>
            <a:br>
              <a:rPr lang="pt-BR" dirty="0"/>
            </a:br>
            <a:r>
              <a:rPr dirty="0"/>
              <a:t>a </a:t>
            </a:r>
            <a:r>
              <a:rPr dirty="0" err="1"/>
              <a:t>contar</a:t>
            </a:r>
            <a:r>
              <a:rPr dirty="0"/>
              <a:t> a </a:t>
            </a:r>
            <a:r>
              <a:rPr dirty="0" err="1"/>
              <a:t>partir</a:t>
            </a:r>
            <a:r>
              <a:rPr dirty="0"/>
              <a:t> da data do </a:t>
            </a:r>
            <a:r>
              <a:rPr dirty="0" err="1"/>
              <a:t>Leilão</a:t>
            </a:r>
            <a:r>
              <a:rPr dirty="0"/>
              <a:t>.</a:t>
            </a:r>
          </a:p>
        </p:txBody>
      </p:sp>
      <p:sp>
        <p:nvSpPr>
          <p:cNvPr id="2" name="Como a…">
            <a:extLst>
              <a:ext uri="{FF2B5EF4-FFF2-40B4-BE49-F238E27FC236}">
                <a16:creationId xmlns:a16="http://schemas.microsoft.com/office/drawing/2014/main" id="{A741503D-8F60-0AC4-AC5A-728C19FB323C}"/>
              </a:ext>
            </a:extLst>
          </p:cNvPr>
          <p:cNvSpPr txBox="1"/>
          <p:nvPr/>
        </p:nvSpPr>
        <p:spPr>
          <a:xfrm>
            <a:off x="1829516" y="4084015"/>
            <a:ext cx="3882473" cy="1703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Como a</a:t>
            </a:r>
          </a:p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Vecchi</a:t>
            </a:r>
            <a:r>
              <a:rPr dirty="0"/>
              <a:t> atua:</a:t>
            </a:r>
          </a:p>
        </p:txBody>
      </p:sp>
      <p:sp>
        <p:nvSpPr>
          <p:cNvPr id="3" name="No intuito de auxiliar os juízes e a auditoria, bem como para evitar nulidades dos leilões, antecipamos documentações e correções nos processos.">
            <a:extLst>
              <a:ext uri="{FF2B5EF4-FFF2-40B4-BE49-F238E27FC236}">
                <a16:creationId xmlns:a16="http://schemas.microsoft.com/office/drawing/2014/main" id="{CD964445-180D-0D2F-71A4-266504289992}"/>
              </a:ext>
            </a:extLst>
          </p:cNvPr>
          <p:cNvSpPr txBox="1"/>
          <p:nvPr/>
        </p:nvSpPr>
        <p:spPr>
          <a:xfrm>
            <a:off x="1799401" y="7478659"/>
            <a:ext cx="6669425" cy="1395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457200">
              <a:lnSpc>
                <a:spcPct val="140000"/>
              </a:lnSpc>
              <a:spcBef>
                <a:spcPts val="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>
              <a:lnSpc>
                <a:spcPct val="130000"/>
              </a:lnSpc>
            </a:pPr>
            <a:r>
              <a:rPr dirty="0"/>
              <a:t>No </a:t>
            </a:r>
            <a:r>
              <a:rPr dirty="0" err="1"/>
              <a:t>intuito</a:t>
            </a:r>
            <a:r>
              <a:rPr dirty="0"/>
              <a:t> de auxiliar </a:t>
            </a: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juízes</a:t>
            </a:r>
            <a:r>
              <a:rPr dirty="0"/>
              <a:t> e a auditoria, </a:t>
            </a:r>
            <a:r>
              <a:rPr dirty="0" err="1"/>
              <a:t>bem</a:t>
            </a:r>
            <a:r>
              <a:rPr dirty="0"/>
              <a:t> </a:t>
            </a:r>
            <a:r>
              <a:rPr dirty="0" err="1"/>
              <a:t>como</a:t>
            </a:r>
            <a:r>
              <a:rPr dirty="0"/>
              <a:t> para </a:t>
            </a:r>
            <a:r>
              <a:rPr dirty="0" err="1"/>
              <a:t>evitar</a:t>
            </a:r>
            <a:r>
              <a:rPr dirty="0"/>
              <a:t> </a:t>
            </a:r>
            <a:r>
              <a:rPr dirty="0" err="1"/>
              <a:t>nulidades</a:t>
            </a:r>
            <a:r>
              <a:rPr dirty="0"/>
              <a:t> dos </a:t>
            </a:r>
            <a:r>
              <a:rPr dirty="0" err="1"/>
              <a:t>leilões</a:t>
            </a:r>
            <a:r>
              <a:rPr dirty="0"/>
              <a:t>, </a:t>
            </a:r>
            <a:r>
              <a:rPr dirty="0" err="1"/>
              <a:t>antecipamos</a:t>
            </a:r>
            <a:r>
              <a:rPr dirty="0"/>
              <a:t> </a:t>
            </a:r>
            <a:r>
              <a:rPr dirty="0" err="1"/>
              <a:t>documentações</a:t>
            </a:r>
            <a:r>
              <a:rPr dirty="0"/>
              <a:t> e </a:t>
            </a:r>
            <a:r>
              <a:rPr dirty="0" err="1"/>
              <a:t>correções</a:t>
            </a:r>
            <a:r>
              <a:rPr dirty="0"/>
              <a:t> </a:t>
            </a:r>
            <a:r>
              <a:rPr dirty="0" err="1"/>
              <a:t>nos</a:t>
            </a:r>
            <a:r>
              <a:rPr dirty="0"/>
              <a:t> </a:t>
            </a:r>
            <a:r>
              <a:rPr dirty="0" err="1"/>
              <a:t>processos</a:t>
            </a:r>
            <a:r>
              <a:rPr dirty="0"/>
              <a:t>. </a:t>
            </a:r>
          </a:p>
        </p:txBody>
      </p:sp>
      <p:sp>
        <p:nvSpPr>
          <p:cNvPr id="4" name="AGILIDADE">
            <a:extLst>
              <a:ext uri="{FF2B5EF4-FFF2-40B4-BE49-F238E27FC236}">
                <a16:creationId xmlns:a16="http://schemas.microsoft.com/office/drawing/2014/main" id="{348C135A-4A60-4271-C6A7-F12B78C8D379}"/>
              </a:ext>
            </a:extLst>
          </p:cNvPr>
          <p:cNvSpPr txBox="1"/>
          <p:nvPr/>
        </p:nvSpPr>
        <p:spPr>
          <a:xfrm>
            <a:off x="1872633" y="6315868"/>
            <a:ext cx="2396490" cy="62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3706256">
              <a:lnSpc>
                <a:spcPts val="5700"/>
              </a:lnSpc>
              <a:spcBef>
                <a:spcPts val="0"/>
              </a:spcBef>
              <a:defRPr sz="3400">
                <a:solidFill>
                  <a:srgbClr val="BB9D6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ct val="100000"/>
              </a:lnSpc>
            </a:pPr>
            <a:r>
              <a:rPr lang="pt-BR" dirty="0">
                <a:latin typeface="Avenir Book" panose="02000503020000020003" pitchFamily="2" charset="0"/>
              </a:rPr>
              <a:t>AGILIDADE</a:t>
            </a:r>
            <a:endParaRPr dirty="0">
              <a:latin typeface="Avenir Book" panose="02000503020000020003" pitchFamily="2" charset="0"/>
            </a:endParaRPr>
          </a:p>
        </p:txBody>
      </p:sp>
      <p:sp>
        <p:nvSpPr>
          <p:cNvPr id="5" name="Rounded Rectangle">
            <a:extLst>
              <a:ext uri="{FF2B5EF4-FFF2-40B4-BE49-F238E27FC236}">
                <a16:creationId xmlns:a16="http://schemas.microsoft.com/office/drawing/2014/main" id="{711F2462-3AD5-76CD-F407-811D213FA267}"/>
              </a:ext>
            </a:extLst>
          </p:cNvPr>
          <p:cNvSpPr/>
          <p:nvPr/>
        </p:nvSpPr>
        <p:spPr>
          <a:xfrm>
            <a:off x="1246996" y="6225736"/>
            <a:ext cx="3647764" cy="806076"/>
          </a:xfrm>
          <a:prstGeom prst="roundRect">
            <a:avLst>
              <a:gd name="adj" fmla="val 50000"/>
            </a:avLst>
          </a:prstGeom>
          <a:ln w="12700">
            <a:solidFill>
              <a:srgbClr val="683D37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Rectangle"/>
          <p:cNvSpPr/>
          <p:nvPr/>
        </p:nvSpPr>
        <p:spPr>
          <a:xfrm>
            <a:off x="9951031" y="-6788"/>
            <a:ext cx="13553845" cy="13729577"/>
          </a:xfrm>
          <a:prstGeom prst="rect">
            <a:avLst/>
          </a:prstGeom>
          <a:solidFill>
            <a:srgbClr val="2F1B1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18" name="Rectangle"/>
          <p:cNvSpPr/>
          <p:nvPr/>
        </p:nvSpPr>
        <p:spPr>
          <a:xfrm>
            <a:off x="23486107" y="0"/>
            <a:ext cx="897893" cy="13716000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1019" name="Rectangle"/>
          <p:cNvSpPr/>
          <p:nvPr/>
        </p:nvSpPr>
        <p:spPr>
          <a:xfrm>
            <a:off x="23486107" y="12018348"/>
            <a:ext cx="897893" cy="1697652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1020" name="42"/>
          <p:cNvSpPr txBox="1"/>
          <p:nvPr/>
        </p:nvSpPr>
        <p:spPr>
          <a:xfrm>
            <a:off x="23682005" y="12600474"/>
            <a:ext cx="50609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42</a:t>
            </a:r>
          </a:p>
        </p:txBody>
      </p:sp>
      <p:sp>
        <p:nvSpPr>
          <p:cNvPr id="1021" name="VECCHI LEILÕES       2024"/>
          <p:cNvSpPr txBox="1"/>
          <p:nvPr/>
        </p:nvSpPr>
        <p:spPr>
          <a:xfrm rot="5400000">
            <a:off x="21554413" y="3773145"/>
            <a:ext cx="476128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spc="798">
                <a:solidFill>
                  <a:srgbClr val="FFEAA5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VECCHI LEILÕES       2024</a:t>
            </a:r>
          </a:p>
        </p:txBody>
      </p:sp>
      <p:sp>
        <p:nvSpPr>
          <p:cNvPr id="1022" name="Shape"/>
          <p:cNvSpPr/>
          <p:nvPr/>
        </p:nvSpPr>
        <p:spPr>
          <a:xfrm>
            <a:off x="23682005" y="382904"/>
            <a:ext cx="506096" cy="506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146"/>
                </a:moveTo>
                <a:lnTo>
                  <a:pt x="15346" y="9600"/>
                </a:lnTo>
                <a:lnTo>
                  <a:pt x="14490" y="8774"/>
                </a:lnTo>
                <a:lnTo>
                  <a:pt x="10800" y="12464"/>
                </a:lnTo>
                <a:lnTo>
                  <a:pt x="7110" y="8774"/>
                </a:lnTo>
                <a:lnTo>
                  <a:pt x="6254" y="9600"/>
                </a:lnTo>
                <a:lnTo>
                  <a:pt x="10800" y="14146"/>
                </a:lnTo>
                <a:close/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3" y="7906"/>
                  <a:pt x="850" y="6592"/>
                </a:cubicBezTo>
                <a:cubicBezTo>
                  <a:pt x="1417" y="5277"/>
                  <a:pt x="2186" y="4133"/>
                  <a:pt x="3158" y="3161"/>
                </a:cubicBezTo>
                <a:cubicBezTo>
                  <a:pt x="4129" y="2188"/>
                  <a:pt x="5272" y="1418"/>
                  <a:pt x="6586" y="851"/>
                </a:cubicBezTo>
                <a:cubicBezTo>
                  <a:pt x="7899" y="284"/>
                  <a:pt x="9303" y="0"/>
                  <a:pt x="10796" y="0"/>
                </a:cubicBezTo>
                <a:cubicBezTo>
                  <a:pt x="12289" y="0"/>
                  <a:pt x="13694" y="283"/>
                  <a:pt x="15008" y="850"/>
                </a:cubicBezTo>
                <a:cubicBezTo>
                  <a:pt x="16323" y="1417"/>
                  <a:pt x="17467" y="2186"/>
                  <a:pt x="18439" y="3158"/>
                </a:cubicBezTo>
                <a:cubicBezTo>
                  <a:pt x="19412" y="4129"/>
                  <a:pt x="20182" y="5272"/>
                  <a:pt x="20749" y="6586"/>
                </a:cubicBezTo>
                <a:cubicBezTo>
                  <a:pt x="21316" y="7899"/>
                  <a:pt x="21600" y="9303"/>
                  <a:pt x="21600" y="10796"/>
                </a:cubicBezTo>
                <a:cubicBezTo>
                  <a:pt x="21600" y="12289"/>
                  <a:pt x="21317" y="13694"/>
                  <a:pt x="20750" y="15008"/>
                </a:cubicBezTo>
                <a:cubicBezTo>
                  <a:pt x="20183" y="16323"/>
                  <a:pt x="19414" y="17467"/>
                  <a:pt x="18442" y="18439"/>
                </a:cubicBezTo>
                <a:cubicBezTo>
                  <a:pt x="17471" y="19412"/>
                  <a:pt x="16328" y="20182"/>
                  <a:pt x="15014" y="20749"/>
                </a:cubicBezTo>
                <a:cubicBezTo>
                  <a:pt x="13701" y="21316"/>
                  <a:pt x="12297" y="21600"/>
                  <a:pt x="10804" y="21600"/>
                </a:cubicBezTo>
                <a:close/>
                <a:moveTo>
                  <a:pt x="10800" y="20400"/>
                </a:moveTo>
                <a:cubicBezTo>
                  <a:pt x="13480" y="20400"/>
                  <a:pt x="15750" y="19470"/>
                  <a:pt x="17610" y="17610"/>
                </a:cubicBezTo>
                <a:cubicBezTo>
                  <a:pt x="19470" y="15750"/>
                  <a:pt x="20400" y="13480"/>
                  <a:pt x="20400" y="10800"/>
                </a:cubicBezTo>
                <a:cubicBezTo>
                  <a:pt x="20400" y="8120"/>
                  <a:pt x="19470" y="5850"/>
                  <a:pt x="17610" y="3990"/>
                </a:cubicBezTo>
                <a:cubicBezTo>
                  <a:pt x="15750" y="2130"/>
                  <a:pt x="13480" y="1200"/>
                  <a:pt x="10800" y="1200"/>
                </a:cubicBezTo>
                <a:cubicBezTo>
                  <a:pt x="8120" y="1200"/>
                  <a:pt x="5850" y="2130"/>
                  <a:pt x="3990" y="3990"/>
                </a:cubicBezTo>
                <a:cubicBezTo>
                  <a:pt x="2130" y="5850"/>
                  <a:pt x="1200" y="8120"/>
                  <a:pt x="1200" y="10800"/>
                </a:cubicBezTo>
                <a:cubicBezTo>
                  <a:pt x="1200" y="13480"/>
                  <a:pt x="2130" y="15750"/>
                  <a:pt x="3990" y="17610"/>
                </a:cubicBezTo>
                <a:cubicBezTo>
                  <a:pt x="5850" y="19470"/>
                  <a:pt x="8120" y="20400"/>
                  <a:pt x="10800" y="204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023" name="imagem-colada.pdf" descr="imagem-colada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12568724"/>
            <a:ext cx="2824291" cy="596901"/>
          </a:xfrm>
          <a:prstGeom prst="rect">
            <a:avLst/>
          </a:prstGeom>
          <a:ln w="12700">
            <a:miter lim="400000"/>
          </a:ln>
        </p:spPr>
      </p:pic>
      <p:sp>
        <p:nvSpPr>
          <p:cNvPr id="1024" name="Rectangle"/>
          <p:cNvSpPr/>
          <p:nvPr/>
        </p:nvSpPr>
        <p:spPr>
          <a:xfrm>
            <a:off x="9957935" y="5829749"/>
            <a:ext cx="12258110" cy="20565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25" name="Rectangle"/>
          <p:cNvSpPr/>
          <p:nvPr/>
        </p:nvSpPr>
        <p:spPr>
          <a:xfrm>
            <a:off x="9644671" y="5829749"/>
            <a:ext cx="330201" cy="2056502"/>
          </a:xfrm>
          <a:prstGeom prst="rect">
            <a:avLst/>
          </a:prstGeom>
          <a:solidFill>
            <a:srgbClr val="2F1B1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26" name="Os editais são elaborados por nossa equipe jurídica."/>
          <p:cNvSpPr txBox="1"/>
          <p:nvPr/>
        </p:nvSpPr>
        <p:spPr>
          <a:xfrm>
            <a:off x="10568290" y="6616700"/>
            <a:ext cx="10069722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2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Os editais são elaborados por nossa equipe jurídica.</a:t>
            </a:r>
          </a:p>
        </p:txBody>
      </p:sp>
      <p:sp>
        <p:nvSpPr>
          <p:cNvPr id="6" name="Como a…">
            <a:extLst>
              <a:ext uri="{FF2B5EF4-FFF2-40B4-BE49-F238E27FC236}">
                <a16:creationId xmlns:a16="http://schemas.microsoft.com/office/drawing/2014/main" id="{FA49A57B-734E-7CAF-2FE7-0B39391ACEC6}"/>
              </a:ext>
            </a:extLst>
          </p:cNvPr>
          <p:cNvSpPr txBox="1"/>
          <p:nvPr/>
        </p:nvSpPr>
        <p:spPr>
          <a:xfrm>
            <a:off x="1829516" y="4084015"/>
            <a:ext cx="3882473" cy="1703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Como a</a:t>
            </a:r>
          </a:p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Vecchi</a:t>
            </a:r>
            <a:r>
              <a:rPr dirty="0"/>
              <a:t> atua:</a:t>
            </a:r>
          </a:p>
        </p:txBody>
      </p:sp>
      <p:sp>
        <p:nvSpPr>
          <p:cNvPr id="7" name="No intuito de auxiliar os juízes e a auditoria, bem como para evitar nulidades dos leilões, antecipamos documentações e correções nos processos.">
            <a:extLst>
              <a:ext uri="{FF2B5EF4-FFF2-40B4-BE49-F238E27FC236}">
                <a16:creationId xmlns:a16="http://schemas.microsoft.com/office/drawing/2014/main" id="{03C87E8D-79E6-7DC1-56EC-B5A0C0B6D8E2}"/>
              </a:ext>
            </a:extLst>
          </p:cNvPr>
          <p:cNvSpPr txBox="1"/>
          <p:nvPr/>
        </p:nvSpPr>
        <p:spPr>
          <a:xfrm>
            <a:off x="1799401" y="7478659"/>
            <a:ext cx="6669425" cy="1395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457200">
              <a:lnSpc>
                <a:spcPct val="140000"/>
              </a:lnSpc>
              <a:spcBef>
                <a:spcPts val="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>
              <a:lnSpc>
                <a:spcPct val="130000"/>
              </a:lnSpc>
            </a:pPr>
            <a:r>
              <a:rPr dirty="0"/>
              <a:t>No </a:t>
            </a:r>
            <a:r>
              <a:rPr dirty="0" err="1"/>
              <a:t>intuito</a:t>
            </a:r>
            <a:r>
              <a:rPr dirty="0"/>
              <a:t> de auxiliar </a:t>
            </a: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juízes</a:t>
            </a:r>
            <a:r>
              <a:rPr dirty="0"/>
              <a:t> e a auditoria, </a:t>
            </a:r>
            <a:r>
              <a:rPr dirty="0" err="1"/>
              <a:t>bem</a:t>
            </a:r>
            <a:r>
              <a:rPr dirty="0"/>
              <a:t> </a:t>
            </a:r>
            <a:r>
              <a:rPr dirty="0" err="1"/>
              <a:t>como</a:t>
            </a:r>
            <a:r>
              <a:rPr dirty="0"/>
              <a:t> para </a:t>
            </a:r>
            <a:r>
              <a:rPr dirty="0" err="1"/>
              <a:t>evitar</a:t>
            </a:r>
            <a:r>
              <a:rPr dirty="0"/>
              <a:t> </a:t>
            </a:r>
            <a:r>
              <a:rPr dirty="0" err="1"/>
              <a:t>nulidades</a:t>
            </a:r>
            <a:r>
              <a:rPr dirty="0"/>
              <a:t> dos </a:t>
            </a:r>
            <a:r>
              <a:rPr dirty="0" err="1"/>
              <a:t>leilões</a:t>
            </a:r>
            <a:r>
              <a:rPr dirty="0"/>
              <a:t>, </a:t>
            </a:r>
            <a:r>
              <a:rPr dirty="0" err="1"/>
              <a:t>antecipamos</a:t>
            </a:r>
            <a:r>
              <a:rPr dirty="0"/>
              <a:t> </a:t>
            </a:r>
            <a:r>
              <a:rPr dirty="0" err="1"/>
              <a:t>documentações</a:t>
            </a:r>
            <a:r>
              <a:rPr dirty="0"/>
              <a:t> e </a:t>
            </a:r>
            <a:r>
              <a:rPr dirty="0" err="1"/>
              <a:t>correções</a:t>
            </a:r>
            <a:r>
              <a:rPr dirty="0"/>
              <a:t> </a:t>
            </a:r>
            <a:r>
              <a:rPr dirty="0" err="1"/>
              <a:t>nos</a:t>
            </a:r>
            <a:r>
              <a:rPr dirty="0"/>
              <a:t> </a:t>
            </a:r>
            <a:r>
              <a:rPr dirty="0" err="1"/>
              <a:t>processos</a:t>
            </a:r>
            <a:r>
              <a:rPr dirty="0"/>
              <a:t>. </a:t>
            </a:r>
          </a:p>
        </p:txBody>
      </p:sp>
      <p:sp>
        <p:nvSpPr>
          <p:cNvPr id="8" name="AGILIDADE">
            <a:extLst>
              <a:ext uri="{FF2B5EF4-FFF2-40B4-BE49-F238E27FC236}">
                <a16:creationId xmlns:a16="http://schemas.microsoft.com/office/drawing/2014/main" id="{F088ACB2-C91D-6800-AD73-0B4B04C82EF8}"/>
              </a:ext>
            </a:extLst>
          </p:cNvPr>
          <p:cNvSpPr txBox="1"/>
          <p:nvPr/>
        </p:nvSpPr>
        <p:spPr>
          <a:xfrm>
            <a:off x="2217279" y="6315868"/>
            <a:ext cx="1707199" cy="62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3706256">
              <a:lnSpc>
                <a:spcPts val="5700"/>
              </a:lnSpc>
              <a:spcBef>
                <a:spcPts val="0"/>
              </a:spcBef>
              <a:defRPr sz="3400">
                <a:solidFill>
                  <a:srgbClr val="BB9D6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ct val="100000"/>
              </a:lnSpc>
            </a:pPr>
            <a:r>
              <a:rPr lang="pt-BR" dirty="0">
                <a:latin typeface="Avenir Book" panose="02000503020000020003" pitchFamily="2" charset="0"/>
              </a:rPr>
              <a:t>EDITAIS</a:t>
            </a:r>
            <a:endParaRPr dirty="0">
              <a:latin typeface="Avenir Book" panose="02000503020000020003" pitchFamily="2" charset="0"/>
            </a:endParaRPr>
          </a:p>
        </p:txBody>
      </p:sp>
      <p:sp>
        <p:nvSpPr>
          <p:cNvPr id="9" name="Rounded Rectangle">
            <a:extLst>
              <a:ext uri="{FF2B5EF4-FFF2-40B4-BE49-F238E27FC236}">
                <a16:creationId xmlns:a16="http://schemas.microsoft.com/office/drawing/2014/main" id="{918C7A7D-3496-D211-8EF2-D5032353D0E8}"/>
              </a:ext>
            </a:extLst>
          </p:cNvPr>
          <p:cNvSpPr/>
          <p:nvPr/>
        </p:nvSpPr>
        <p:spPr>
          <a:xfrm>
            <a:off x="1246996" y="6225736"/>
            <a:ext cx="3647764" cy="806076"/>
          </a:xfrm>
          <a:prstGeom prst="roundRect">
            <a:avLst>
              <a:gd name="adj" fmla="val 50000"/>
            </a:avLst>
          </a:prstGeom>
          <a:ln w="12700">
            <a:solidFill>
              <a:srgbClr val="683D37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"/>
          <p:cNvSpPr/>
          <p:nvPr/>
        </p:nvSpPr>
        <p:spPr>
          <a:xfrm>
            <a:off x="9951031" y="-6788"/>
            <a:ext cx="13553845" cy="13729577"/>
          </a:xfrm>
          <a:prstGeom prst="rect">
            <a:avLst/>
          </a:prstGeom>
          <a:solidFill>
            <a:srgbClr val="2F1B1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32" name="Rectangle"/>
          <p:cNvSpPr/>
          <p:nvPr/>
        </p:nvSpPr>
        <p:spPr>
          <a:xfrm>
            <a:off x="23486107" y="0"/>
            <a:ext cx="897893" cy="13716000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1033" name="Rectangle"/>
          <p:cNvSpPr/>
          <p:nvPr/>
        </p:nvSpPr>
        <p:spPr>
          <a:xfrm>
            <a:off x="23486107" y="12018348"/>
            <a:ext cx="897893" cy="1697652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1034" name="43"/>
          <p:cNvSpPr txBox="1"/>
          <p:nvPr/>
        </p:nvSpPr>
        <p:spPr>
          <a:xfrm>
            <a:off x="23682005" y="12600474"/>
            <a:ext cx="50609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43</a:t>
            </a:r>
          </a:p>
        </p:txBody>
      </p:sp>
      <p:sp>
        <p:nvSpPr>
          <p:cNvPr id="1035" name="VECCHI LEILÕES       2024"/>
          <p:cNvSpPr txBox="1"/>
          <p:nvPr/>
        </p:nvSpPr>
        <p:spPr>
          <a:xfrm rot="5400000">
            <a:off x="21554413" y="3773145"/>
            <a:ext cx="476128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spc="798">
                <a:solidFill>
                  <a:srgbClr val="FFEAA5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VECCHI LEILÕES       2024</a:t>
            </a:r>
          </a:p>
        </p:txBody>
      </p:sp>
      <p:sp>
        <p:nvSpPr>
          <p:cNvPr id="1036" name="Shape"/>
          <p:cNvSpPr/>
          <p:nvPr/>
        </p:nvSpPr>
        <p:spPr>
          <a:xfrm>
            <a:off x="23682005" y="382904"/>
            <a:ext cx="506096" cy="506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146"/>
                </a:moveTo>
                <a:lnTo>
                  <a:pt x="15346" y="9600"/>
                </a:lnTo>
                <a:lnTo>
                  <a:pt x="14490" y="8774"/>
                </a:lnTo>
                <a:lnTo>
                  <a:pt x="10800" y="12464"/>
                </a:lnTo>
                <a:lnTo>
                  <a:pt x="7110" y="8774"/>
                </a:lnTo>
                <a:lnTo>
                  <a:pt x="6254" y="9600"/>
                </a:lnTo>
                <a:lnTo>
                  <a:pt x="10800" y="14146"/>
                </a:lnTo>
                <a:close/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3" y="7906"/>
                  <a:pt x="850" y="6592"/>
                </a:cubicBezTo>
                <a:cubicBezTo>
                  <a:pt x="1417" y="5277"/>
                  <a:pt x="2186" y="4133"/>
                  <a:pt x="3158" y="3161"/>
                </a:cubicBezTo>
                <a:cubicBezTo>
                  <a:pt x="4129" y="2188"/>
                  <a:pt x="5272" y="1418"/>
                  <a:pt x="6586" y="851"/>
                </a:cubicBezTo>
                <a:cubicBezTo>
                  <a:pt x="7899" y="284"/>
                  <a:pt x="9303" y="0"/>
                  <a:pt x="10796" y="0"/>
                </a:cubicBezTo>
                <a:cubicBezTo>
                  <a:pt x="12289" y="0"/>
                  <a:pt x="13694" y="283"/>
                  <a:pt x="15008" y="850"/>
                </a:cubicBezTo>
                <a:cubicBezTo>
                  <a:pt x="16323" y="1417"/>
                  <a:pt x="17467" y="2186"/>
                  <a:pt x="18439" y="3158"/>
                </a:cubicBezTo>
                <a:cubicBezTo>
                  <a:pt x="19412" y="4129"/>
                  <a:pt x="20182" y="5272"/>
                  <a:pt x="20749" y="6586"/>
                </a:cubicBezTo>
                <a:cubicBezTo>
                  <a:pt x="21316" y="7899"/>
                  <a:pt x="21600" y="9303"/>
                  <a:pt x="21600" y="10796"/>
                </a:cubicBezTo>
                <a:cubicBezTo>
                  <a:pt x="21600" y="12289"/>
                  <a:pt x="21317" y="13694"/>
                  <a:pt x="20750" y="15008"/>
                </a:cubicBezTo>
                <a:cubicBezTo>
                  <a:pt x="20183" y="16323"/>
                  <a:pt x="19414" y="17467"/>
                  <a:pt x="18442" y="18439"/>
                </a:cubicBezTo>
                <a:cubicBezTo>
                  <a:pt x="17471" y="19412"/>
                  <a:pt x="16328" y="20182"/>
                  <a:pt x="15014" y="20749"/>
                </a:cubicBezTo>
                <a:cubicBezTo>
                  <a:pt x="13701" y="21316"/>
                  <a:pt x="12297" y="21600"/>
                  <a:pt x="10804" y="21600"/>
                </a:cubicBezTo>
                <a:close/>
                <a:moveTo>
                  <a:pt x="10800" y="20400"/>
                </a:moveTo>
                <a:cubicBezTo>
                  <a:pt x="13480" y="20400"/>
                  <a:pt x="15750" y="19470"/>
                  <a:pt x="17610" y="17610"/>
                </a:cubicBezTo>
                <a:cubicBezTo>
                  <a:pt x="19470" y="15750"/>
                  <a:pt x="20400" y="13480"/>
                  <a:pt x="20400" y="10800"/>
                </a:cubicBezTo>
                <a:cubicBezTo>
                  <a:pt x="20400" y="8120"/>
                  <a:pt x="19470" y="5850"/>
                  <a:pt x="17610" y="3990"/>
                </a:cubicBezTo>
                <a:cubicBezTo>
                  <a:pt x="15750" y="2130"/>
                  <a:pt x="13480" y="1200"/>
                  <a:pt x="10800" y="1200"/>
                </a:cubicBezTo>
                <a:cubicBezTo>
                  <a:pt x="8120" y="1200"/>
                  <a:pt x="5850" y="2130"/>
                  <a:pt x="3990" y="3990"/>
                </a:cubicBezTo>
                <a:cubicBezTo>
                  <a:pt x="2130" y="5850"/>
                  <a:pt x="1200" y="8120"/>
                  <a:pt x="1200" y="10800"/>
                </a:cubicBezTo>
                <a:cubicBezTo>
                  <a:pt x="1200" y="13480"/>
                  <a:pt x="2130" y="15750"/>
                  <a:pt x="3990" y="17610"/>
                </a:cubicBezTo>
                <a:cubicBezTo>
                  <a:pt x="5850" y="19470"/>
                  <a:pt x="8120" y="20400"/>
                  <a:pt x="10800" y="204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037" name="imagem-colada.pdf" descr="imagem-colada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12568724"/>
            <a:ext cx="2824291" cy="596901"/>
          </a:xfrm>
          <a:prstGeom prst="rect">
            <a:avLst/>
          </a:prstGeom>
          <a:ln w="12700">
            <a:miter lim="400000"/>
          </a:ln>
        </p:spPr>
      </p:pic>
      <p:sp>
        <p:nvSpPr>
          <p:cNvPr id="1038" name="Rectangle"/>
          <p:cNvSpPr/>
          <p:nvPr/>
        </p:nvSpPr>
        <p:spPr>
          <a:xfrm>
            <a:off x="9957935" y="4686749"/>
            <a:ext cx="12258110" cy="20565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39" name="Rectangle"/>
          <p:cNvSpPr/>
          <p:nvPr/>
        </p:nvSpPr>
        <p:spPr>
          <a:xfrm>
            <a:off x="9644671" y="4686749"/>
            <a:ext cx="330201" cy="2056502"/>
          </a:xfrm>
          <a:prstGeom prst="rect">
            <a:avLst/>
          </a:prstGeom>
          <a:solidFill>
            <a:srgbClr val="2F1B1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40" name="Os editais são elaborados por nossa equipe jurídica."/>
          <p:cNvSpPr txBox="1"/>
          <p:nvPr/>
        </p:nvSpPr>
        <p:spPr>
          <a:xfrm>
            <a:off x="10568290" y="5473700"/>
            <a:ext cx="10069722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2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Os editais são elaborados por nossa equipe jurídica.</a:t>
            </a:r>
          </a:p>
        </p:txBody>
      </p:sp>
      <p:sp>
        <p:nvSpPr>
          <p:cNvPr id="1041" name="Rectangle"/>
          <p:cNvSpPr/>
          <p:nvPr/>
        </p:nvSpPr>
        <p:spPr>
          <a:xfrm>
            <a:off x="9957935" y="6972749"/>
            <a:ext cx="12258110" cy="20565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42" name="Rectangle"/>
          <p:cNvSpPr/>
          <p:nvPr/>
        </p:nvSpPr>
        <p:spPr>
          <a:xfrm>
            <a:off x="9644671" y="6972749"/>
            <a:ext cx="330201" cy="2056502"/>
          </a:xfrm>
          <a:prstGeom prst="rect">
            <a:avLst/>
          </a:prstGeom>
          <a:solidFill>
            <a:srgbClr val="2F1B1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43" name="Após a elaboração do edital, fazemos sua publicação e sua divulgação."/>
          <p:cNvSpPr txBox="1"/>
          <p:nvPr/>
        </p:nvSpPr>
        <p:spPr>
          <a:xfrm>
            <a:off x="10568290" y="7759700"/>
            <a:ext cx="10069722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2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Após a elaboração do edital, fazemos sua publicação e sua divulgação. </a:t>
            </a:r>
          </a:p>
        </p:txBody>
      </p:sp>
      <p:sp>
        <p:nvSpPr>
          <p:cNvPr id="2" name="Como a…">
            <a:extLst>
              <a:ext uri="{FF2B5EF4-FFF2-40B4-BE49-F238E27FC236}">
                <a16:creationId xmlns:a16="http://schemas.microsoft.com/office/drawing/2014/main" id="{261B0E52-4963-3A2C-85C0-36976E2DB01A}"/>
              </a:ext>
            </a:extLst>
          </p:cNvPr>
          <p:cNvSpPr txBox="1"/>
          <p:nvPr/>
        </p:nvSpPr>
        <p:spPr>
          <a:xfrm>
            <a:off x="1829516" y="4084015"/>
            <a:ext cx="3882473" cy="1703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Como a</a:t>
            </a:r>
          </a:p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Vecchi</a:t>
            </a:r>
            <a:r>
              <a:rPr dirty="0"/>
              <a:t> atua:</a:t>
            </a:r>
          </a:p>
        </p:txBody>
      </p:sp>
      <p:sp>
        <p:nvSpPr>
          <p:cNvPr id="3" name="No intuito de auxiliar os juízes e a auditoria, bem como para evitar nulidades dos leilões, antecipamos documentações e correções nos processos.">
            <a:extLst>
              <a:ext uri="{FF2B5EF4-FFF2-40B4-BE49-F238E27FC236}">
                <a16:creationId xmlns:a16="http://schemas.microsoft.com/office/drawing/2014/main" id="{A73769E0-A117-C96E-D7F3-8FEE75A112AB}"/>
              </a:ext>
            </a:extLst>
          </p:cNvPr>
          <p:cNvSpPr txBox="1"/>
          <p:nvPr/>
        </p:nvSpPr>
        <p:spPr>
          <a:xfrm>
            <a:off x="1799401" y="7478659"/>
            <a:ext cx="6669425" cy="1395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457200">
              <a:lnSpc>
                <a:spcPct val="140000"/>
              </a:lnSpc>
              <a:spcBef>
                <a:spcPts val="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>
              <a:lnSpc>
                <a:spcPct val="130000"/>
              </a:lnSpc>
            </a:pPr>
            <a:r>
              <a:rPr dirty="0"/>
              <a:t>No </a:t>
            </a:r>
            <a:r>
              <a:rPr dirty="0" err="1"/>
              <a:t>intuito</a:t>
            </a:r>
            <a:r>
              <a:rPr dirty="0"/>
              <a:t> de auxiliar </a:t>
            </a: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juízes</a:t>
            </a:r>
            <a:r>
              <a:rPr dirty="0"/>
              <a:t> e a auditoria, </a:t>
            </a:r>
            <a:r>
              <a:rPr dirty="0" err="1"/>
              <a:t>bem</a:t>
            </a:r>
            <a:r>
              <a:rPr dirty="0"/>
              <a:t> </a:t>
            </a:r>
            <a:r>
              <a:rPr dirty="0" err="1"/>
              <a:t>como</a:t>
            </a:r>
            <a:r>
              <a:rPr dirty="0"/>
              <a:t> para </a:t>
            </a:r>
            <a:r>
              <a:rPr dirty="0" err="1"/>
              <a:t>evitar</a:t>
            </a:r>
            <a:r>
              <a:rPr dirty="0"/>
              <a:t> </a:t>
            </a:r>
            <a:r>
              <a:rPr dirty="0" err="1"/>
              <a:t>nulidades</a:t>
            </a:r>
            <a:r>
              <a:rPr dirty="0"/>
              <a:t> dos </a:t>
            </a:r>
            <a:r>
              <a:rPr dirty="0" err="1"/>
              <a:t>leilões</a:t>
            </a:r>
            <a:r>
              <a:rPr dirty="0"/>
              <a:t>, </a:t>
            </a:r>
            <a:r>
              <a:rPr dirty="0" err="1"/>
              <a:t>antecipamos</a:t>
            </a:r>
            <a:r>
              <a:rPr dirty="0"/>
              <a:t> </a:t>
            </a:r>
            <a:r>
              <a:rPr dirty="0" err="1"/>
              <a:t>documentações</a:t>
            </a:r>
            <a:r>
              <a:rPr dirty="0"/>
              <a:t> e </a:t>
            </a:r>
            <a:r>
              <a:rPr dirty="0" err="1"/>
              <a:t>correções</a:t>
            </a:r>
            <a:r>
              <a:rPr dirty="0"/>
              <a:t> </a:t>
            </a:r>
            <a:r>
              <a:rPr dirty="0" err="1"/>
              <a:t>nos</a:t>
            </a:r>
            <a:r>
              <a:rPr dirty="0"/>
              <a:t> </a:t>
            </a:r>
            <a:r>
              <a:rPr dirty="0" err="1"/>
              <a:t>processos</a:t>
            </a:r>
            <a:r>
              <a:rPr dirty="0"/>
              <a:t>. </a:t>
            </a:r>
          </a:p>
        </p:txBody>
      </p:sp>
      <p:sp>
        <p:nvSpPr>
          <p:cNvPr id="4" name="AGILIDADE">
            <a:extLst>
              <a:ext uri="{FF2B5EF4-FFF2-40B4-BE49-F238E27FC236}">
                <a16:creationId xmlns:a16="http://schemas.microsoft.com/office/drawing/2014/main" id="{A21D480A-4188-9973-A6A6-589DE48E98F7}"/>
              </a:ext>
            </a:extLst>
          </p:cNvPr>
          <p:cNvSpPr txBox="1"/>
          <p:nvPr/>
        </p:nvSpPr>
        <p:spPr>
          <a:xfrm>
            <a:off x="2217279" y="6315868"/>
            <a:ext cx="1707199" cy="62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3706256">
              <a:lnSpc>
                <a:spcPts val="5700"/>
              </a:lnSpc>
              <a:spcBef>
                <a:spcPts val="0"/>
              </a:spcBef>
              <a:defRPr sz="3400">
                <a:solidFill>
                  <a:srgbClr val="BB9D6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ct val="100000"/>
              </a:lnSpc>
            </a:pPr>
            <a:r>
              <a:rPr lang="pt-BR" dirty="0">
                <a:latin typeface="Avenir Book" panose="02000503020000020003" pitchFamily="2" charset="0"/>
              </a:rPr>
              <a:t>EDITAIS</a:t>
            </a:r>
            <a:endParaRPr dirty="0">
              <a:latin typeface="Avenir Book" panose="02000503020000020003" pitchFamily="2" charset="0"/>
            </a:endParaRPr>
          </a:p>
        </p:txBody>
      </p:sp>
      <p:sp>
        <p:nvSpPr>
          <p:cNvPr id="5" name="Rounded Rectangle">
            <a:extLst>
              <a:ext uri="{FF2B5EF4-FFF2-40B4-BE49-F238E27FC236}">
                <a16:creationId xmlns:a16="http://schemas.microsoft.com/office/drawing/2014/main" id="{B980B15B-7A24-0580-F727-A9D9B46FDB9C}"/>
              </a:ext>
            </a:extLst>
          </p:cNvPr>
          <p:cNvSpPr/>
          <p:nvPr/>
        </p:nvSpPr>
        <p:spPr>
          <a:xfrm>
            <a:off x="1246996" y="6225736"/>
            <a:ext cx="3647764" cy="806076"/>
          </a:xfrm>
          <a:prstGeom prst="roundRect">
            <a:avLst>
              <a:gd name="adj" fmla="val 50000"/>
            </a:avLst>
          </a:prstGeom>
          <a:ln w="12700">
            <a:solidFill>
              <a:srgbClr val="683D37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Rectangle"/>
          <p:cNvSpPr/>
          <p:nvPr/>
        </p:nvSpPr>
        <p:spPr>
          <a:xfrm>
            <a:off x="9951031" y="-6788"/>
            <a:ext cx="13553845" cy="13729577"/>
          </a:xfrm>
          <a:prstGeom prst="rect">
            <a:avLst/>
          </a:prstGeom>
          <a:solidFill>
            <a:srgbClr val="2F1B1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50" name="Rectangle"/>
          <p:cNvSpPr/>
          <p:nvPr/>
        </p:nvSpPr>
        <p:spPr>
          <a:xfrm>
            <a:off x="23486107" y="0"/>
            <a:ext cx="897893" cy="13716000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1051" name="Rectangle"/>
          <p:cNvSpPr/>
          <p:nvPr/>
        </p:nvSpPr>
        <p:spPr>
          <a:xfrm>
            <a:off x="23486107" y="12018348"/>
            <a:ext cx="897893" cy="1697652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1052" name="44"/>
          <p:cNvSpPr txBox="1"/>
          <p:nvPr/>
        </p:nvSpPr>
        <p:spPr>
          <a:xfrm>
            <a:off x="23682005" y="12600474"/>
            <a:ext cx="50609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44</a:t>
            </a:r>
          </a:p>
        </p:txBody>
      </p:sp>
      <p:sp>
        <p:nvSpPr>
          <p:cNvPr id="1053" name="VECCHI LEILÕES       2024"/>
          <p:cNvSpPr txBox="1"/>
          <p:nvPr/>
        </p:nvSpPr>
        <p:spPr>
          <a:xfrm rot="5400000">
            <a:off x="21554413" y="3773145"/>
            <a:ext cx="476128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spc="798">
                <a:solidFill>
                  <a:srgbClr val="FFEAA5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VECCHI LEILÕES       2024</a:t>
            </a:r>
          </a:p>
        </p:txBody>
      </p:sp>
      <p:sp>
        <p:nvSpPr>
          <p:cNvPr id="1054" name="Shape"/>
          <p:cNvSpPr/>
          <p:nvPr/>
        </p:nvSpPr>
        <p:spPr>
          <a:xfrm>
            <a:off x="23682005" y="382904"/>
            <a:ext cx="506096" cy="506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146"/>
                </a:moveTo>
                <a:lnTo>
                  <a:pt x="15346" y="9600"/>
                </a:lnTo>
                <a:lnTo>
                  <a:pt x="14490" y="8774"/>
                </a:lnTo>
                <a:lnTo>
                  <a:pt x="10800" y="12464"/>
                </a:lnTo>
                <a:lnTo>
                  <a:pt x="7110" y="8774"/>
                </a:lnTo>
                <a:lnTo>
                  <a:pt x="6254" y="9600"/>
                </a:lnTo>
                <a:lnTo>
                  <a:pt x="10800" y="14146"/>
                </a:lnTo>
                <a:close/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3" y="7906"/>
                  <a:pt x="850" y="6592"/>
                </a:cubicBezTo>
                <a:cubicBezTo>
                  <a:pt x="1417" y="5277"/>
                  <a:pt x="2186" y="4133"/>
                  <a:pt x="3158" y="3161"/>
                </a:cubicBezTo>
                <a:cubicBezTo>
                  <a:pt x="4129" y="2188"/>
                  <a:pt x="5272" y="1418"/>
                  <a:pt x="6586" y="851"/>
                </a:cubicBezTo>
                <a:cubicBezTo>
                  <a:pt x="7899" y="284"/>
                  <a:pt x="9303" y="0"/>
                  <a:pt x="10796" y="0"/>
                </a:cubicBezTo>
                <a:cubicBezTo>
                  <a:pt x="12289" y="0"/>
                  <a:pt x="13694" y="283"/>
                  <a:pt x="15008" y="850"/>
                </a:cubicBezTo>
                <a:cubicBezTo>
                  <a:pt x="16323" y="1417"/>
                  <a:pt x="17467" y="2186"/>
                  <a:pt x="18439" y="3158"/>
                </a:cubicBezTo>
                <a:cubicBezTo>
                  <a:pt x="19412" y="4129"/>
                  <a:pt x="20182" y="5272"/>
                  <a:pt x="20749" y="6586"/>
                </a:cubicBezTo>
                <a:cubicBezTo>
                  <a:pt x="21316" y="7899"/>
                  <a:pt x="21600" y="9303"/>
                  <a:pt x="21600" y="10796"/>
                </a:cubicBezTo>
                <a:cubicBezTo>
                  <a:pt x="21600" y="12289"/>
                  <a:pt x="21317" y="13694"/>
                  <a:pt x="20750" y="15008"/>
                </a:cubicBezTo>
                <a:cubicBezTo>
                  <a:pt x="20183" y="16323"/>
                  <a:pt x="19414" y="17467"/>
                  <a:pt x="18442" y="18439"/>
                </a:cubicBezTo>
                <a:cubicBezTo>
                  <a:pt x="17471" y="19412"/>
                  <a:pt x="16328" y="20182"/>
                  <a:pt x="15014" y="20749"/>
                </a:cubicBezTo>
                <a:cubicBezTo>
                  <a:pt x="13701" y="21316"/>
                  <a:pt x="12297" y="21600"/>
                  <a:pt x="10804" y="21600"/>
                </a:cubicBezTo>
                <a:close/>
                <a:moveTo>
                  <a:pt x="10800" y="20400"/>
                </a:moveTo>
                <a:cubicBezTo>
                  <a:pt x="13480" y="20400"/>
                  <a:pt x="15750" y="19470"/>
                  <a:pt x="17610" y="17610"/>
                </a:cubicBezTo>
                <a:cubicBezTo>
                  <a:pt x="19470" y="15750"/>
                  <a:pt x="20400" y="13480"/>
                  <a:pt x="20400" y="10800"/>
                </a:cubicBezTo>
                <a:cubicBezTo>
                  <a:pt x="20400" y="8120"/>
                  <a:pt x="19470" y="5850"/>
                  <a:pt x="17610" y="3990"/>
                </a:cubicBezTo>
                <a:cubicBezTo>
                  <a:pt x="15750" y="2130"/>
                  <a:pt x="13480" y="1200"/>
                  <a:pt x="10800" y="1200"/>
                </a:cubicBezTo>
                <a:cubicBezTo>
                  <a:pt x="8120" y="1200"/>
                  <a:pt x="5850" y="2130"/>
                  <a:pt x="3990" y="3990"/>
                </a:cubicBezTo>
                <a:cubicBezTo>
                  <a:pt x="2130" y="5850"/>
                  <a:pt x="1200" y="8120"/>
                  <a:pt x="1200" y="10800"/>
                </a:cubicBezTo>
                <a:cubicBezTo>
                  <a:pt x="1200" y="13480"/>
                  <a:pt x="2130" y="15750"/>
                  <a:pt x="3990" y="17610"/>
                </a:cubicBezTo>
                <a:cubicBezTo>
                  <a:pt x="5850" y="19470"/>
                  <a:pt x="8120" y="20400"/>
                  <a:pt x="10800" y="2040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055" name="imagem-colada.pdf" descr="imagem-colada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12568724"/>
            <a:ext cx="2824291" cy="596901"/>
          </a:xfrm>
          <a:prstGeom prst="rect">
            <a:avLst/>
          </a:prstGeom>
          <a:ln w="12700">
            <a:miter lim="400000"/>
          </a:ln>
        </p:spPr>
      </p:pic>
      <p:sp>
        <p:nvSpPr>
          <p:cNvPr id="1056" name="Rectangle"/>
          <p:cNvSpPr/>
          <p:nvPr/>
        </p:nvSpPr>
        <p:spPr>
          <a:xfrm>
            <a:off x="9957935" y="3544813"/>
            <a:ext cx="12258110" cy="20565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57" name="Rectangle"/>
          <p:cNvSpPr/>
          <p:nvPr/>
        </p:nvSpPr>
        <p:spPr>
          <a:xfrm>
            <a:off x="9644671" y="3544813"/>
            <a:ext cx="330201" cy="2056502"/>
          </a:xfrm>
          <a:prstGeom prst="rect">
            <a:avLst/>
          </a:prstGeom>
          <a:solidFill>
            <a:srgbClr val="2F1B1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58" name="Os editais são elaborados por nossa equipe jurídica."/>
          <p:cNvSpPr txBox="1"/>
          <p:nvPr/>
        </p:nvSpPr>
        <p:spPr>
          <a:xfrm>
            <a:off x="10568290" y="4331764"/>
            <a:ext cx="10069722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2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Os editais são elaborados por nossa equipe jurídica.</a:t>
            </a:r>
          </a:p>
        </p:txBody>
      </p:sp>
      <p:sp>
        <p:nvSpPr>
          <p:cNvPr id="1059" name="Rectangle"/>
          <p:cNvSpPr/>
          <p:nvPr/>
        </p:nvSpPr>
        <p:spPr>
          <a:xfrm>
            <a:off x="9957935" y="5830813"/>
            <a:ext cx="12258110" cy="20565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60" name="Rectangle"/>
          <p:cNvSpPr/>
          <p:nvPr/>
        </p:nvSpPr>
        <p:spPr>
          <a:xfrm>
            <a:off x="9644671" y="5830813"/>
            <a:ext cx="330201" cy="2056502"/>
          </a:xfrm>
          <a:prstGeom prst="rect">
            <a:avLst/>
          </a:prstGeom>
          <a:solidFill>
            <a:srgbClr val="2F1B1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61" name="Após a elaboração do edital, fazemos sua publicação e sua divulgação."/>
          <p:cNvSpPr txBox="1"/>
          <p:nvPr/>
        </p:nvSpPr>
        <p:spPr>
          <a:xfrm>
            <a:off x="10568290" y="6617764"/>
            <a:ext cx="10069722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2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Após a elaboração do edital, fazemos sua publicação e sua divulgação. </a:t>
            </a:r>
          </a:p>
        </p:txBody>
      </p:sp>
      <p:sp>
        <p:nvSpPr>
          <p:cNvPr id="1062" name="Rectangle"/>
          <p:cNvSpPr/>
          <p:nvPr/>
        </p:nvSpPr>
        <p:spPr>
          <a:xfrm>
            <a:off x="9957935" y="8114685"/>
            <a:ext cx="12258110" cy="20565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63" name="Rectangle"/>
          <p:cNvSpPr/>
          <p:nvPr/>
        </p:nvSpPr>
        <p:spPr>
          <a:xfrm>
            <a:off x="9644671" y="8114685"/>
            <a:ext cx="330201" cy="2056502"/>
          </a:xfrm>
          <a:prstGeom prst="rect">
            <a:avLst/>
          </a:prstGeom>
          <a:solidFill>
            <a:srgbClr val="2F1B1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64" name="Em caso de leilão judicial, anexamos o edital no placar da comarca, bem como fazemos o acompanhamento do mesmo no local, para que não reste dúvidas da veracidade de sua publicação."/>
          <p:cNvSpPr txBox="1"/>
          <p:nvPr/>
        </p:nvSpPr>
        <p:spPr>
          <a:xfrm>
            <a:off x="10568290" y="8444435"/>
            <a:ext cx="10069722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2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Em caso de leilão judicial, anexamos o edital no placar da comarca, bem como fazemos o acompanhamento do mesmo no local, para que não reste dúvidas da veracidade de sua publicação.</a:t>
            </a:r>
          </a:p>
        </p:txBody>
      </p:sp>
      <p:sp>
        <p:nvSpPr>
          <p:cNvPr id="2" name="Como a…">
            <a:extLst>
              <a:ext uri="{FF2B5EF4-FFF2-40B4-BE49-F238E27FC236}">
                <a16:creationId xmlns:a16="http://schemas.microsoft.com/office/drawing/2014/main" id="{0BD9DB5E-3449-8B2B-6533-FF5636D42D99}"/>
              </a:ext>
            </a:extLst>
          </p:cNvPr>
          <p:cNvSpPr txBox="1"/>
          <p:nvPr/>
        </p:nvSpPr>
        <p:spPr>
          <a:xfrm>
            <a:off x="1829516" y="4084015"/>
            <a:ext cx="3882473" cy="1703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Como a</a:t>
            </a:r>
          </a:p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Vecchi</a:t>
            </a:r>
            <a:r>
              <a:rPr dirty="0"/>
              <a:t> atua:</a:t>
            </a:r>
          </a:p>
        </p:txBody>
      </p:sp>
      <p:sp>
        <p:nvSpPr>
          <p:cNvPr id="3" name="No intuito de auxiliar os juízes e a auditoria, bem como para evitar nulidades dos leilões, antecipamos documentações e correções nos processos.">
            <a:extLst>
              <a:ext uri="{FF2B5EF4-FFF2-40B4-BE49-F238E27FC236}">
                <a16:creationId xmlns:a16="http://schemas.microsoft.com/office/drawing/2014/main" id="{69F31FDA-58FC-8C00-AB49-E2B4D4AEACB4}"/>
              </a:ext>
            </a:extLst>
          </p:cNvPr>
          <p:cNvSpPr txBox="1"/>
          <p:nvPr/>
        </p:nvSpPr>
        <p:spPr>
          <a:xfrm>
            <a:off x="1799401" y="7478659"/>
            <a:ext cx="6669425" cy="1395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defTabSz="457200">
              <a:lnSpc>
                <a:spcPct val="140000"/>
              </a:lnSpc>
              <a:spcBef>
                <a:spcPts val="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>
              <a:lnSpc>
                <a:spcPct val="130000"/>
              </a:lnSpc>
            </a:pPr>
            <a:r>
              <a:rPr dirty="0"/>
              <a:t>No </a:t>
            </a:r>
            <a:r>
              <a:rPr dirty="0" err="1"/>
              <a:t>intuito</a:t>
            </a:r>
            <a:r>
              <a:rPr dirty="0"/>
              <a:t> de auxiliar </a:t>
            </a: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juízes</a:t>
            </a:r>
            <a:r>
              <a:rPr dirty="0"/>
              <a:t> e a auditoria, </a:t>
            </a:r>
            <a:r>
              <a:rPr dirty="0" err="1"/>
              <a:t>bem</a:t>
            </a:r>
            <a:r>
              <a:rPr dirty="0"/>
              <a:t> </a:t>
            </a:r>
            <a:r>
              <a:rPr dirty="0" err="1"/>
              <a:t>como</a:t>
            </a:r>
            <a:r>
              <a:rPr dirty="0"/>
              <a:t> para </a:t>
            </a:r>
            <a:r>
              <a:rPr dirty="0" err="1"/>
              <a:t>evitar</a:t>
            </a:r>
            <a:r>
              <a:rPr dirty="0"/>
              <a:t> </a:t>
            </a:r>
            <a:r>
              <a:rPr dirty="0" err="1"/>
              <a:t>nulidades</a:t>
            </a:r>
            <a:r>
              <a:rPr dirty="0"/>
              <a:t> dos </a:t>
            </a:r>
            <a:r>
              <a:rPr dirty="0" err="1"/>
              <a:t>leilões</a:t>
            </a:r>
            <a:r>
              <a:rPr dirty="0"/>
              <a:t>, </a:t>
            </a:r>
            <a:r>
              <a:rPr dirty="0" err="1"/>
              <a:t>antecipamos</a:t>
            </a:r>
            <a:r>
              <a:rPr dirty="0"/>
              <a:t> </a:t>
            </a:r>
            <a:r>
              <a:rPr dirty="0" err="1"/>
              <a:t>documentações</a:t>
            </a:r>
            <a:r>
              <a:rPr dirty="0"/>
              <a:t> e </a:t>
            </a:r>
            <a:r>
              <a:rPr dirty="0" err="1"/>
              <a:t>correções</a:t>
            </a:r>
            <a:r>
              <a:rPr dirty="0"/>
              <a:t> </a:t>
            </a:r>
            <a:r>
              <a:rPr dirty="0" err="1"/>
              <a:t>nos</a:t>
            </a:r>
            <a:r>
              <a:rPr dirty="0"/>
              <a:t> </a:t>
            </a:r>
            <a:r>
              <a:rPr dirty="0" err="1"/>
              <a:t>processos</a:t>
            </a:r>
            <a:r>
              <a:rPr dirty="0"/>
              <a:t>. </a:t>
            </a:r>
          </a:p>
        </p:txBody>
      </p:sp>
      <p:sp>
        <p:nvSpPr>
          <p:cNvPr id="4" name="AGILIDADE">
            <a:extLst>
              <a:ext uri="{FF2B5EF4-FFF2-40B4-BE49-F238E27FC236}">
                <a16:creationId xmlns:a16="http://schemas.microsoft.com/office/drawing/2014/main" id="{52FA8D34-32FF-A4FA-B857-6EDC3CF386C6}"/>
              </a:ext>
            </a:extLst>
          </p:cNvPr>
          <p:cNvSpPr txBox="1"/>
          <p:nvPr/>
        </p:nvSpPr>
        <p:spPr>
          <a:xfrm>
            <a:off x="2217279" y="6315868"/>
            <a:ext cx="1707199" cy="62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3706256">
              <a:lnSpc>
                <a:spcPts val="5700"/>
              </a:lnSpc>
              <a:spcBef>
                <a:spcPts val="0"/>
              </a:spcBef>
              <a:defRPr sz="3400">
                <a:solidFill>
                  <a:srgbClr val="BB9D6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lnSpc>
                <a:spcPct val="100000"/>
              </a:lnSpc>
            </a:pPr>
            <a:r>
              <a:rPr lang="pt-BR" dirty="0">
                <a:latin typeface="Avenir Book" panose="02000503020000020003" pitchFamily="2" charset="0"/>
              </a:rPr>
              <a:t>EDITAIS</a:t>
            </a:r>
            <a:endParaRPr dirty="0">
              <a:latin typeface="Avenir Book" panose="02000503020000020003" pitchFamily="2" charset="0"/>
            </a:endParaRPr>
          </a:p>
        </p:txBody>
      </p:sp>
      <p:sp>
        <p:nvSpPr>
          <p:cNvPr id="5" name="Rounded Rectangle">
            <a:extLst>
              <a:ext uri="{FF2B5EF4-FFF2-40B4-BE49-F238E27FC236}">
                <a16:creationId xmlns:a16="http://schemas.microsoft.com/office/drawing/2014/main" id="{572DDB5D-55B5-A1F5-9654-99E1783DF40D}"/>
              </a:ext>
            </a:extLst>
          </p:cNvPr>
          <p:cNvSpPr/>
          <p:nvPr/>
        </p:nvSpPr>
        <p:spPr>
          <a:xfrm>
            <a:off x="1246996" y="6225736"/>
            <a:ext cx="3647764" cy="806076"/>
          </a:xfrm>
          <a:prstGeom prst="roundRect">
            <a:avLst>
              <a:gd name="adj" fmla="val 50000"/>
            </a:avLst>
          </a:prstGeom>
          <a:ln w="12700">
            <a:solidFill>
              <a:srgbClr val="683D37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Rectangle"/>
          <p:cNvSpPr/>
          <p:nvPr/>
        </p:nvSpPr>
        <p:spPr>
          <a:xfrm>
            <a:off x="20193908" y="0"/>
            <a:ext cx="4190092" cy="13716001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71" name="Rectangle"/>
          <p:cNvSpPr/>
          <p:nvPr/>
        </p:nvSpPr>
        <p:spPr>
          <a:xfrm>
            <a:off x="0" y="12018348"/>
            <a:ext cx="897893" cy="1697652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72" name="Ficou alguma…"/>
          <p:cNvSpPr txBox="1"/>
          <p:nvPr/>
        </p:nvSpPr>
        <p:spPr>
          <a:xfrm>
            <a:off x="2352394" y="1105400"/>
            <a:ext cx="4239943" cy="1703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Ficou</a:t>
            </a:r>
            <a:r>
              <a:rPr dirty="0"/>
              <a:t> </a:t>
            </a:r>
            <a:r>
              <a:rPr dirty="0" err="1"/>
              <a:t>alguma</a:t>
            </a:r>
            <a:endParaRPr dirty="0"/>
          </a:p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dúvida</a:t>
            </a:r>
            <a:r>
              <a:rPr dirty="0"/>
              <a:t>?</a:t>
            </a:r>
            <a:r>
              <a:rPr sz="1200" dirty="0"/>
              <a:t> </a:t>
            </a:r>
          </a:p>
        </p:txBody>
      </p:sp>
      <p:sp>
        <p:nvSpPr>
          <p:cNvPr id="1073" name="45"/>
          <p:cNvSpPr txBox="1"/>
          <p:nvPr/>
        </p:nvSpPr>
        <p:spPr>
          <a:xfrm>
            <a:off x="187005" y="12638843"/>
            <a:ext cx="506096" cy="456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2F1B17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>
                <a:latin typeface="Avenir Book" panose="02000503020000020003" pitchFamily="2" charset="0"/>
              </a:rPr>
              <a:t>45</a:t>
            </a:r>
          </a:p>
        </p:txBody>
      </p:sp>
      <p:sp>
        <p:nvSpPr>
          <p:cNvPr id="1074" name="Rectangle"/>
          <p:cNvSpPr/>
          <p:nvPr/>
        </p:nvSpPr>
        <p:spPr>
          <a:xfrm>
            <a:off x="0" y="-29009"/>
            <a:ext cx="897893" cy="12068609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75" name="Entre em contato conosco."/>
          <p:cNvSpPr txBox="1"/>
          <p:nvPr/>
        </p:nvSpPr>
        <p:spPr>
          <a:xfrm>
            <a:off x="2352394" y="3325098"/>
            <a:ext cx="5207214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Entre 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contato</a:t>
            </a:r>
            <a:r>
              <a:rPr dirty="0"/>
              <a:t> </a:t>
            </a:r>
            <a:r>
              <a:rPr dirty="0" err="1"/>
              <a:t>conosco</a:t>
            </a:r>
            <a:r>
              <a:rPr dirty="0"/>
              <a:t>.</a:t>
            </a:r>
            <a:r>
              <a:rPr sz="1200" dirty="0"/>
              <a:t> </a:t>
            </a:r>
          </a:p>
        </p:txBody>
      </p:sp>
      <p:pic>
        <p:nvPicPr>
          <p:cNvPr id="1076" name="162.png" descr="162.png"/>
          <p:cNvPicPr>
            <a:picLocks noChangeAspect="1"/>
          </p:cNvPicPr>
          <p:nvPr/>
        </p:nvPicPr>
        <p:blipFill>
          <a:blip r:embed="rId2"/>
          <a:srcRect l="8201" t="1177" r="3514" b="1177"/>
          <a:stretch>
            <a:fillRect/>
          </a:stretch>
        </p:blipFill>
        <p:spPr>
          <a:xfrm>
            <a:off x="11658763" y="2154577"/>
            <a:ext cx="12757612" cy="9406846"/>
          </a:xfrm>
          <a:prstGeom prst="rect">
            <a:avLst/>
          </a:prstGeom>
          <a:ln w="12700">
            <a:miter lim="400000"/>
          </a:ln>
        </p:spPr>
      </p:pic>
      <p:sp>
        <p:nvSpPr>
          <p:cNvPr id="1077" name="VECCHI LEILÕES       2024"/>
          <p:cNvSpPr txBox="1"/>
          <p:nvPr/>
        </p:nvSpPr>
        <p:spPr>
          <a:xfrm rot="5400000">
            <a:off x="-1976902" y="3831053"/>
            <a:ext cx="4851698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400" spc="798">
                <a:solidFill>
                  <a:srgbClr val="FFEAA5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VECCHI LEILÕES       2024</a:t>
            </a:r>
          </a:p>
        </p:txBody>
      </p:sp>
      <p:sp>
        <p:nvSpPr>
          <p:cNvPr id="1078" name="Shape"/>
          <p:cNvSpPr/>
          <p:nvPr/>
        </p:nvSpPr>
        <p:spPr>
          <a:xfrm>
            <a:off x="195898" y="382904"/>
            <a:ext cx="506096" cy="506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146"/>
                </a:moveTo>
                <a:lnTo>
                  <a:pt x="15346" y="9600"/>
                </a:lnTo>
                <a:lnTo>
                  <a:pt x="14490" y="8774"/>
                </a:lnTo>
                <a:lnTo>
                  <a:pt x="10800" y="12464"/>
                </a:lnTo>
                <a:lnTo>
                  <a:pt x="7110" y="8774"/>
                </a:lnTo>
                <a:lnTo>
                  <a:pt x="6254" y="9600"/>
                </a:lnTo>
                <a:lnTo>
                  <a:pt x="10800" y="14146"/>
                </a:lnTo>
                <a:close/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3" y="7906"/>
                  <a:pt x="850" y="6592"/>
                </a:cubicBezTo>
                <a:cubicBezTo>
                  <a:pt x="1417" y="5277"/>
                  <a:pt x="2186" y="4133"/>
                  <a:pt x="3158" y="3161"/>
                </a:cubicBezTo>
                <a:cubicBezTo>
                  <a:pt x="4129" y="2188"/>
                  <a:pt x="5272" y="1418"/>
                  <a:pt x="6586" y="851"/>
                </a:cubicBezTo>
                <a:cubicBezTo>
                  <a:pt x="7899" y="284"/>
                  <a:pt x="9303" y="0"/>
                  <a:pt x="10796" y="0"/>
                </a:cubicBezTo>
                <a:cubicBezTo>
                  <a:pt x="12289" y="0"/>
                  <a:pt x="13694" y="283"/>
                  <a:pt x="15008" y="850"/>
                </a:cubicBezTo>
                <a:cubicBezTo>
                  <a:pt x="16323" y="1417"/>
                  <a:pt x="17467" y="2186"/>
                  <a:pt x="18439" y="3158"/>
                </a:cubicBezTo>
                <a:cubicBezTo>
                  <a:pt x="19412" y="4129"/>
                  <a:pt x="20182" y="5272"/>
                  <a:pt x="20749" y="6586"/>
                </a:cubicBezTo>
                <a:cubicBezTo>
                  <a:pt x="21316" y="7899"/>
                  <a:pt x="21600" y="9303"/>
                  <a:pt x="21600" y="10796"/>
                </a:cubicBezTo>
                <a:cubicBezTo>
                  <a:pt x="21600" y="12289"/>
                  <a:pt x="21317" y="13694"/>
                  <a:pt x="20750" y="15008"/>
                </a:cubicBezTo>
                <a:cubicBezTo>
                  <a:pt x="20183" y="16323"/>
                  <a:pt x="19414" y="17467"/>
                  <a:pt x="18442" y="18439"/>
                </a:cubicBezTo>
                <a:cubicBezTo>
                  <a:pt x="17471" y="19412"/>
                  <a:pt x="16328" y="20182"/>
                  <a:pt x="15014" y="20749"/>
                </a:cubicBezTo>
                <a:cubicBezTo>
                  <a:pt x="13701" y="21316"/>
                  <a:pt x="12297" y="21600"/>
                  <a:pt x="10804" y="21600"/>
                </a:cubicBezTo>
                <a:close/>
                <a:moveTo>
                  <a:pt x="10800" y="20400"/>
                </a:moveTo>
                <a:cubicBezTo>
                  <a:pt x="13480" y="20400"/>
                  <a:pt x="15750" y="19470"/>
                  <a:pt x="17610" y="17610"/>
                </a:cubicBezTo>
                <a:cubicBezTo>
                  <a:pt x="19470" y="15750"/>
                  <a:pt x="20400" y="13480"/>
                  <a:pt x="20400" y="10800"/>
                </a:cubicBezTo>
                <a:cubicBezTo>
                  <a:pt x="20400" y="8120"/>
                  <a:pt x="19470" y="5850"/>
                  <a:pt x="17610" y="3990"/>
                </a:cubicBezTo>
                <a:cubicBezTo>
                  <a:pt x="15750" y="2130"/>
                  <a:pt x="13480" y="1200"/>
                  <a:pt x="10800" y="1200"/>
                </a:cubicBezTo>
                <a:cubicBezTo>
                  <a:pt x="8120" y="1200"/>
                  <a:pt x="5850" y="2130"/>
                  <a:pt x="3990" y="3990"/>
                </a:cubicBezTo>
                <a:cubicBezTo>
                  <a:pt x="2130" y="5850"/>
                  <a:pt x="1200" y="8120"/>
                  <a:pt x="1200" y="10800"/>
                </a:cubicBezTo>
                <a:cubicBezTo>
                  <a:pt x="1200" y="13480"/>
                  <a:pt x="2130" y="15750"/>
                  <a:pt x="3990" y="17610"/>
                </a:cubicBezTo>
                <a:cubicBezTo>
                  <a:pt x="5850" y="19470"/>
                  <a:pt x="8120" y="20400"/>
                  <a:pt x="10800" y="20400"/>
                </a:cubicBez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079" name="imagem-colada.pdf" descr="imagem-colada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6957" y="11860836"/>
            <a:ext cx="4661155" cy="985113"/>
          </a:xfrm>
          <a:prstGeom prst="rect">
            <a:avLst/>
          </a:prstGeom>
          <a:ln w="12700">
            <a:miter lim="400000"/>
          </a:ln>
        </p:spPr>
      </p:pic>
      <p:sp>
        <p:nvSpPr>
          <p:cNvPr id="1080" name="Rectangle"/>
          <p:cNvSpPr/>
          <p:nvPr/>
        </p:nvSpPr>
        <p:spPr>
          <a:xfrm>
            <a:off x="11050138" y="-23807"/>
            <a:ext cx="1331249" cy="4484148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81" name="Shape"/>
          <p:cNvSpPr/>
          <p:nvPr/>
        </p:nvSpPr>
        <p:spPr>
          <a:xfrm rot="5400000">
            <a:off x="11329022" y="3350036"/>
            <a:ext cx="773480" cy="7734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61" y="21600"/>
                </a:moveTo>
                <a:lnTo>
                  <a:pt x="0" y="20339"/>
                </a:lnTo>
                <a:lnTo>
                  <a:pt x="18471" y="1832"/>
                </a:lnTo>
                <a:lnTo>
                  <a:pt x="1445" y="1832"/>
                </a:lnTo>
                <a:lnTo>
                  <a:pt x="1445" y="0"/>
                </a:lnTo>
                <a:lnTo>
                  <a:pt x="21600" y="0"/>
                </a:lnTo>
                <a:lnTo>
                  <a:pt x="21600" y="20155"/>
                </a:lnTo>
                <a:lnTo>
                  <a:pt x="19768" y="20155"/>
                </a:lnTo>
                <a:lnTo>
                  <a:pt x="19768" y="3129"/>
                </a:lnTo>
                <a:lnTo>
                  <a:pt x="1261" y="21600"/>
                </a:lnTo>
                <a:close/>
              </a:path>
            </a:pathLst>
          </a:cu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EAA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82" name="Sede Administrativa…"/>
          <p:cNvSpPr txBox="1"/>
          <p:nvPr/>
        </p:nvSpPr>
        <p:spPr>
          <a:xfrm>
            <a:off x="2352394" y="4282912"/>
            <a:ext cx="7445336" cy="152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130000"/>
              </a:lnSpc>
              <a:spcBef>
                <a:spcPts val="500"/>
              </a:spcBef>
              <a:defRPr sz="22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Sede</a:t>
            </a:r>
            <a:r>
              <a:rPr dirty="0"/>
              <a:t> </a:t>
            </a:r>
            <a:r>
              <a:rPr dirty="0" err="1"/>
              <a:t>Administrativa</a:t>
            </a:r>
            <a:endParaRPr dirty="0"/>
          </a:p>
          <a:p>
            <a:pPr defTabSz="457200">
              <a:lnSpc>
                <a:spcPct val="13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Av. Pres. Vargas - St. Oeste, </a:t>
            </a:r>
            <a:r>
              <a:rPr dirty="0" err="1"/>
              <a:t>sala</a:t>
            </a:r>
            <a:r>
              <a:rPr dirty="0"/>
              <a:t> 1003 - Rio Verde | GO</a:t>
            </a:r>
          </a:p>
          <a:p>
            <a:pPr defTabSz="457200">
              <a:lnSpc>
                <a:spcPct val="13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CEP: 75901-570</a:t>
            </a:r>
          </a:p>
        </p:txBody>
      </p:sp>
      <p:sp>
        <p:nvSpPr>
          <p:cNvPr id="1083" name="(62) 9 9971-9922"/>
          <p:cNvSpPr txBox="1"/>
          <p:nvPr/>
        </p:nvSpPr>
        <p:spPr>
          <a:xfrm>
            <a:off x="4933387" y="9578989"/>
            <a:ext cx="4864343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pt-BR" sz="2200" dirty="0"/>
              <a:t>(62) 9 9971.9922  </a:t>
            </a:r>
            <a:r>
              <a:rPr lang="pt-BR" sz="2200" dirty="0">
                <a:solidFill>
                  <a:srgbClr val="BC9E6C"/>
                </a:solidFill>
              </a:rPr>
              <a:t>|</a:t>
            </a:r>
            <a:r>
              <a:rPr lang="pt-BR" sz="2200" dirty="0"/>
              <a:t>  (62) 9 8120.6740</a:t>
            </a:r>
          </a:p>
        </p:txBody>
      </p:sp>
      <p:sp>
        <p:nvSpPr>
          <p:cNvPr id="1084" name="contato@vecchileiloes.com.br"/>
          <p:cNvSpPr txBox="1"/>
          <p:nvPr/>
        </p:nvSpPr>
        <p:spPr>
          <a:xfrm>
            <a:off x="4933387" y="10280315"/>
            <a:ext cx="4661155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500"/>
              </a:spcBef>
              <a:defRPr sz="22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contato@vecchileiloes.com.br</a:t>
            </a:r>
            <a:r>
              <a:rPr sz="1200">
                <a:solidFill>
                  <a:srgbClr val="000000"/>
                </a:solidFill>
              </a:rPr>
              <a:t> </a:t>
            </a:r>
          </a:p>
        </p:txBody>
      </p:sp>
      <p:grpSp>
        <p:nvGrpSpPr>
          <p:cNvPr id="1087" name="Group"/>
          <p:cNvGrpSpPr/>
          <p:nvPr/>
        </p:nvGrpSpPr>
        <p:grpSpPr>
          <a:xfrm>
            <a:off x="4244098" y="9577312"/>
            <a:ext cx="443437" cy="444501"/>
            <a:chOff x="0" y="0"/>
            <a:chExt cx="443435" cy="444500"/>
          </a:xfrm>
        </p:grpSpPr>
        <p:sp>
          <p:nvSpPr>
            <p:cNvPr id="1085" name="Shape"/>
            <p:cNvSpPr/>
            <p:nvPr/>
          </p:nvSpPr>
          <p:spPr>
            <a:xfrm>
              <a:off x="0" y="0"/>
              <a:ext cx="443436" cy="44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" y="21600"/>
                  </a:moveTo>
                  <a:lnTo>
                    <a:pt x="1554" y="15822"/>
                  </a:lnTo>
                  <a:cubicBezTo>
                    <a:pt x="676" y="14240"/>
                    <a:pt x="212" y="12467"/>
                    <a:pt x="212" y="10668"/>
                  </a:cubicBezTo>
                  <a:cubicBezTo>
                    <a:pt x="212" y="4787"/>
                    <a:pt x="5010" y="0"/>
                    <a:pt x="10906" y="0"/>
                  </a:cubicBezTo>
                  <a:cubicBezTo>
                    <a:pt x="16802" y="0"/>
                    <a:pt x="21600" y="4787"/>
                    <a:pt x="21600" y="10668"/>
                  </a:cubicBezTo>
                  <a:cubicBezTo>
                    <a:pt x="21600" y="16550"/>
                    <a:pt x="16803" y="21337"/>
                    <a:pt x="10906" y="21337"/>
                  </a:cubicBezTo>
                  <a:cubicBezTo>
                    <a:pt x="9136" y="21337"/>
                    <a:pt x="7388" y="20891"/>
                    <a:pt x="5822" y="20044"/>
                  </a:cubicBezTo>
                  <a:lnTo>
                    <a:pt x="0" y="21600"/>
                  </a:lnTo>
                  <a:close/>
                  <a:moveTo>
                    <a:pt x="6112" y="17879"/>
                  </a:moveTo>
                  <a:lnTo>
                    <a:pt x="6478" y="18098"/>
                  </a:lnTo>
                  <a:cubicBezTo>
                    <a:pt x="7825" y="18897"/>
                    <a:pt x="9355" y="19321"/>
                    <a:pt x="10906" y="19321"/>
                  </a:cubicBezTo>
                  <a:cubicBezTo>
                    <a:pt x="15688" y="19321"/>
                    <a:pt x="19578" y="15440"/>
                    <a:pt x="19578" y="10668"/>
                  </a:cubicBezTo>
                  <a:cubicBezTo>
                    <a:pt x="19578" y="5897"/>
                    <a:pt x="15688" y="2017"/>
                    <a:pt x="10906" y="2017"/>
                  </a:cubicBezTo>
                  <a:cubicBezTo>
                    <a:pt x="6124" y="2017"/>
                    <a:pt x="2234" y="5898"/>
                    <a:pt x="2234" y="10668"/>
                  </a:cubicBezTo>
                  <a:cubicBezTo>
                    <a:pt x="2234" y="12244"/>
                    <a:pt x="2672" y="13794"/>
                    <a:pt x="3502" y="15154"/>
                  </a:cubicBezTo>
                  <a:lnTo>
                    <a:pt x="3727" y="15522"/>
                  </a:lnTo>
                  <a:lnTo>
                    <a:pt x="2861" y="18748"/>
                  </a:lnTo>
                  <a:lnTo>
                    <a:pt x="6112" y="17879"/>
                  </a:lnTo>
                  <a:close/>
                </a:path>
              </a:pathLst>
            </a:custGeom>
            <a:solidFill>
              <a:srgbClr val="BB9D6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086" name="Shape"/>
            <p:cNvSpPr/>
            <p:nvPr/>
          </p:nvSpPr>
          <p:spPr>
            <a:xfrm>
              <a:off x="117750" y="119218"/>
              <a:ext cx="213066" cy="198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125" extrusionOk="0">
                  <a:moveTo>
                    <a:pt x="18968" y="13960"/>
                  </a:moveTo>
                  <a:cubicBezTo>
                    <a:pt x="18056" y="13382"/>
                    <a:pt x="16868" y="12740"/>
                    <a:pt x="15793" y="13204"/>
                  </a:cubicBezTo>
                  <a:cubicBezTo>
                    <a:pt x="14967" y="13561"/>
                    <a:pt x="14441" y="14923"/>
                    <a:pt x="13907" y="15621"/>
                  </a:cubicBezTo>
                  <a:cubicBezTo>
                    <a:pt x="13634" y="15978"/>
                    <a:pt x="13305" y="16033"/>
                    <a:pt x="12884" y="15854"/>
                  </a:cubicBezTo>
                  <a:cubicBezTo>
                    <a:pt x="9788" y="14553"/>
                    <a:pt x="7414" y="12367"/>
                    <a:pt x="5707" y="9359"/>
                  </a:cubicBezTo>
                  <a:cubicBezTo>
                    <a:pt x="5418" y="8892"/>
                    <a:pt x="5470" y="8522"/>
                    <a:pt x="5817" y="8091"/>
                  </a:cubicBezTo>
                  <a:cubicBezTo>
                    <a:pt x="6333" y="7449"/>
                    <a:pt x="6981" y="6722"/>
                    <a:pt x="7123" y="5856"/>
                  </a:cubicBezTo>
                  <a:cubicBezTo>
                    <a:pt x="7261" y="4989"/>
                    <a:pt x="6877" y="3980"/>
                    <a:pt x="6539" y="3208"/>
                  </a:cubicBezTo>
                  <a:cubicBezTo>
                    <a:pt x="6106" y="2225"/>
                    <a:pt x="5624" y="821"/>
                    <a:pt x="4690" y="263"/>
                  </a:cubicBezTo>
                  <a:cubicBezTo>
                    <a:pt x="3830" y="-250"/>
                    <a:pt x="2703" y="39"/>
                    <a:pt x="1938" y="694"/>
                  </a:cubicBezTo>
                  <a:cubicBezTo>
                    <a:pt x="618" y="1830"/>
                    <a:pt x="-18" y="3607"/>
                    <a:pt x="0" y="5369"/>
                  </a:cubicBezTo>
                  <a:cubicBezTo>
                    <a:pt x="7" y="5869"/>
                    <a:pt x="65" y="6368"/>
                    <a:pt x="175" y="6852"/>
                  </a:cubicBezTo>
                  <a:cubicBezTo>
                    <a:pt x="443" y="8013"/>
                    <a:pt x="949" y="9100"/>
                    <a:pt x="1524" y="10131"/>
                  </a:cubicBezTo>
                  <a:cubicBezTo>
                    <a:pt x="1957" y="10910"/>
                    <a:pt x="2424" y="11666"/>
                    <a:pt x="2930" y="12393"/>
                  </a:cubicBezTo>
                  <a:cubicBezTo>
                    <a:pt x="4586" y="14767"/>
                    <a:pt x="6647" y="16834"/>
                    <a:pt x="9033" y="18378"/>
                  </a:cubicBezTo>
                  <a:cubicBezTo>
                    <a:pt x="10225" y="19150"/>
                    <a:pt x="11508" y="19825"/>
                    <a:pt x="12838" y="20289"/>
                  </a:cubicBezTo>
                  <a:cubicBezTo>
                    <a:pt x="14328" y="20808"/>
                    <a:pt x="15658" y="21350"/>
                    <a:pt x="17267" y="21029"/>
                  </a:cubicBezTo>
                  <a:cubicBezTo>
                    <a:pt x="18953" y="20691"/>
                    <a:pt x="20615" y="19588"/>
                    <a:pt x="21284" y="17872"/>
                  </a:cubicBezTo>
                  <a:cubicBezTo>
                    <a:pt x="21481" y="17363"/>
                    <a:pt x="21582" y="16798"/>
                    <a:pt x="21471" y="16263"/>
                  </a:cubicBezTo>
                  <a:cubicBezTo>
                    <a:pt x="21241" y="15154"/>
                    <a:pt x="19822" y="14495"/>
                    <a:pt x="18971" y="13956"/>
                  </a:cubicBezTo>
                  <a:close/>
                </a:path>
              </a:pathLst>
            </a:custGeom>
            <a:solidFill>
              <a:srgbClr val="BB9D6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1088" name="Shape"/>
          <p:cNvSpPr/>
          <p:nvPr/>
        </p:nvSpPr>
        <p:spPr>
          <a:xfrm>
            <a:off x="4244098" y="10328440"/>
            <a:ext cx="443437" cy="3448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8" y="21600"/>
                </a:moveTo>
                <a:cubicBezTo>
                  <a:pt x="1386" y="21600"/>
                  <a:pt x="925" y="21362"/>
                  <a:pt x="555" y="20886"/>
                </a:cubicBezTo>
                <a:cubicBezTo>
                  <a:pt x="185" y="20411"/>
                  <a:pt x="0" y="19818"/>
                  <a:pt x="0" y="19108"/>
                </a:cubicBezTo>
                <a:lnTo>
                  <a:pt x="0" y="2492"/>
                </a:lnTo>
                <a:cubicBezTo>
                  <a:pt x="0" y="1782"/>
                  <a:pt x="185" y="1189"/>
                  <a:pt x="555" y="714"/>
                </a:cubicBezTo>
                <a:cubicBezTo>
                  <a:pt x="925" y="238"/>
                  <a:pt x="1386" y="0"/>
                  <a:pt x="1938" y="0"/>
                </a:cubicBezTo>
                <a:lnTo>
                  <a:pt x="19662" y="0"/>
                </a:lnTo>
                <a:cubicBezTo>
                  <a:pt x="20214" y="0"/>
                  <a:pt x="20675" y="238"/>
                  <a:pt x="21045" y="714"/>
                </a:cubicBezTo>
                <a:cubicBezTo>
                  <a:pt x="21415" y="1189"/>
                  <a:pt x="21600" y="1782"/>
                  <a:pt x="21600" y="2492"/>
                </a:cubicBezTo>
                <a:lnTo>
                  <a:pt x="21600" y="19108"/>
                </a:lnTo>
                <a:cubicBezTo>
                  <a:pt x="21600" y="19818"/>
                  <a:pt x="21415" y="20411"/>
                  <a:pt x="21045" y="20886"/>
                </a:cubicBezTo>
                <a:cubicBezTo>
                  <a:pt x="20675" y="21362"/>
                  <a:pt x="20214" y="21600"/>
                  <a:pt x="19662" y="21600"/>
                </a:cubicBezTo>
                <a:lnTo>
                  <a:pt x="1938" y="21600"/>
                </a:lnTo>
                <a:close/>
                <a:moveTo>
                  <a:pt x="10800" y="10978"/>
                </a:moveTo>
                <a:lnTo>
                  <a:pt x="1200" y="2908"/>
                </a:lnTo>
                <a:lnTo>
                  <a:pt x="1200" y="19108"/>
                </a:lnTo>
                <a:cubicBezTo>
                  <a:pt x="1200" y="19385"/>
                  <a:pt x="1269" y="19612"/>
                  <a:pt x="1408" y="19790"/>
                </a:cubicBezTo>
                <a:cubicBezTo>
                  <a:pt x="1546" y="19968"/>
                  <a:pt x="1723" y="20057"/>
                  <a:pt x="1938" y="20057"/>
                </a:cubicBezTo>
                <a:lnTo>
                  <a:pt x="19662" y="20057"/>
                </a:lnTo>
                <a:cubicBezTo>
                  <a:pt x="19877" y="20057"/>
                  <a:pt x="20054" y="19968"/>
                  <a:pt x="20192" y="19790"/>
                </a:cubicBezTo>
                <a:cubicBezTo>
                  <a:pt x="20331" y="19612"/>
                  <a:pt x="20400" y="19385"/>
                  <a:pt x="20400" y="19108"/>
                </a:cubicBezTo>
                <a:lnTo>
                  <a:pt x="20400" y="2908"/>
                </a:lnTo>
                <a:lnTo>
                  <a:pt x="10800" y="10978"/>
                </a:lnTo>
                <a:close/>
                <a:moveTo>
                  <a:pt x="10800" y="9257"/>
                </a:moveTo>
                <a:lnTo>
                  <a:pt x="20031" y="1543"/>
                </a:lnTo>
                <a:lnTo>
                  <a:pt x="1569" y="1543"/>
                </a:lnTo>
                <a:lnTo>
                  <a:pt x="10800" y="9257"/>
                </a:lnTo>
                <a:close/>
                <a:moveTo>
                  <a:pt x="1200" y="2908"/>
                </a:moveTo>
                <a:lnTo>
                  <a:pt x="1200" y="1543"/>
                </a:lnTo>
                <a:lnTo>
                  <a:pt x="1200" y="19108"/>
                </a:lnTo>
                <a:cubicBezTo>
                  <a:pt x="1200" y="19385"/>
                  <a:pt x="1269" y="19612"/>
                  <a:pt x="1408" y="19790"/>
                </a:cubicBezTo>
                <a:cubicBezTo>
                  <a:pt x="1546" y="19968"/>
                  <a:pt x="1723" y="20057"/>
                  <a:pt x="1938" y="20057"/>
                </a:cubicBezTo>
                <a:lnTo>
                  <a:pt x="1200" y="20057"/>
                </a:lnTo>
                <a:lnTo>
                  <a:pt x="1200" y="2908"/>
                </a:lnTo>
                <a:close/>
              </a:path>
            </a:pathLst>
          </a:cu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89" name="Line"/>
          <p:cNvSpPr/>
          <p:nvPr/>
        </p:nvSpPr>
        <p:spPr>
          <a:xfrm>
            <a:off x="2352394" y="8868888"/>
            <a:ext cx="2448596" cy="1"/>
          </a:xfrm>
          <a:prstGeom prst="line">
            <a:avLst/>
          </a:prstGeom>
          <a:ln w="63500">
            <a:solidFill>
              <a:srgbClr val="BB9D6C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1090" name="imagem-colada.pdf" descr="imagem-colada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2394" y="9385559"/>
            <a:ext cx="1512661" cy="148197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ede Administrativa…">
            <a:extLst>
              <a:ext uri="{FF2B5EF4-FFF2-40B4-BE49-F238E27FC236}">
                <a16:creationId xmlns:a16="http://schemas.microsoft.com/office/drawing/2014/main" id="{9E4B3B25-798D-B105-DD64-F823D106B25B}"/>
              </a:ext>
            </a:extLst>
          </p:cNvPr>
          <p:cNvSpPr txBox="1"/>
          <p:nvPr/>
        </p:nvSpPr>
        <p:spPr>
          <a:xfrm>
            <a:off x="2352394" y="6323780"/>
            <a:ext cx="7445336" cy="2028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lnSpc>
                <a:spcPct val="130000"/>
              </a:lnSpc>
              <a:spcBef>
                <a:spcPts val="500"/>
              </a:spcBef>
              <a:defRPr sz="22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lang="pt-BR" dirty="0"/>
              <a:t>Sede Goiânia</a:t>
            </a:r>
          </a:p>
          <a:p>
            <a:pPr defTabSz="457200">
              <a:lnSpc>
                <a:spcPct val="130000"/>
              </a:lnSpc>
              <a:spcBef>
                <a:spcPts val="500"/>
              </a:spcBef>
              <a:defRPr sz="22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lang="pt-BR" dirty="0">
                <a:solidFill>
                  <a:schemeClr val="tx1"/>
                </a:solidFill>
                <a:latin typeface="Avenir Book" panose="02000503020000020003" pitchFamily="2" charset="0"/>
              </a:rPr>
              <a:t>Edifício New York Square Business </a:t>
            </a:r>
          </a:p>
          <a:p>
            <a:pPr defTabSz="457200">
              <a:lnSpc>
                <a:spcPct val="130000"/>
              </a:lnSpc>
              <a:spcBef>
                <a:spcPts val="500"/>
              </a:spcBef>
              <a:defRPr sz="22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lang="pt-BR" dirty="0">
                <a:solidFill>
                  <a:schemeClr val="tx1"/>
                </a:solidFill>
                <a:latin typeface="Avenir Book" panose="02000503020000020003" pitchFamily="2" charset="0"/>
              </a:rPr>
              <a:t>Av. 136, 797 - St. Sul, sala 1202-A - Goiânia | GO</a:t>
            </a:r>
          </a:p>
          <a:p>
            <a:pPr defTabSz="457200">
              <a:lnSpc>
                <a:spcPct val="130000"/>
              </a:lnSpc>
              <a:spcBef>
                <a:spcPts val="500"/>
              </a:spcBef>
              <a:defRPr sz="22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lang="pt-BR" dirty="0">
                <a:solidFill>
                  <a:schemeClr val="tx1"/>
                </a:solidFill>
                <a:latin typeface="Avenir Book" panose="02000503020000020003" pitchFamily="2" charset="0"/>
              </a:rPr>
              <a:t>CEP: 74093-250</a:t>
            </a:r>
            <a:endParaRPr dirty="0">
              <a:solidFill>
                <a:schemeClr val="tx1"/>
              </a:solidFill>
              <a:latin typeface="Avenir Book" panose="02000503020000020003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2" name="162.png" descr="162.png"/>
          <p:cNvPicPr>
            <a:picLocks noChangeAspect="1"/>
          </p:cNvPicPr>
          <p:nvPr/>
        </p:nvPicPr>
        <p:blipFill>
          <a:blip r:embed="rId2"/>
          <a:srcRect l="13792" t="8281" b="8281"/>
          <a:stretch>
            <a:fillRect/>
          </a:stretch>
        </p:blipFill>
        <p:spPr>
          <a:xfrm>
            <a:off x="4240302" y="-69481"/>
            <a:ext cx="21472426" cy="13855056"/>
          </a:xfrm>
          <a:prstGeom prst="rect">
            <a:avLst/>
          </a:prstGeom>
          <a:ln w="12700">
            <a:miter lim="400000"/>
          </a:ln>
        </p:spPr>
      </p:pic>
      <p:sp>
        <p:nvSpPr>
          <p:cNvPr id="1093" name="Rectangle"/>
          <p:cNvSpPr/>
          <p:nvPr/>
        </p:nvSpPr>
        <p:spPr>
          <a:xfrm>
            <a:off x="-7328" y="-74607"/>
            <a:ext cx="4524193" cy="13865215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pSp>
        <p:nvGrpSpPr>
          <p:cNvPr id="1097" name="Group"/>
          <p:cNvGrpSpPr/>
          <p:nvPr/>
        </p:nvGrpSpPr>
        <p:grpSpPr>
          <a:xfrm>
            <a:off x="634576" y="2480531"/>
            <a:ext cx="511357" cy="511358"/>
            <a:chOff x="0" y="0"/>
            <a:chExt cx="511356" cy="511356"/>
          </a:xfrm>
        </p:grpSpPr>
        <p:sp>
          <p:nvSpPr>
            <p:cNvPr id="1094" name="Circle"/>
            <p:cNvSpPr/>
            <p:nvPr/>
          </p:nvSpPr>
          <p:spPr>
            <a:xfrm>
              <a:off x="361056" y="91313"/>
              <a:ext cx="59967" cy="59967"/>
            </a:xfrm>
            <a:prstGeom prst="ellipse">
              <a:avLst/>
            </a:prstGeom>
            <a:solidFill>
              <a:srgbClr val="2F1B17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095" name="Shape"/>
            <p:cNvSpPr/>
            <p:nvPr/>
          </p:nvSpPr>
          <p:spPr>
            <a:xfrm>
              <a:off x="131827" y="129763"/>
              <a:ext cx="251866" cy="2518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2" y="0"/>
                  </a:moveTo>
                  <a:cubicBezTo>
                    <a:pt x="4846" y="0"/>
                    <a:pt x="0" y="4846"/>
                    <a:pt x="0" y="10798"/>
                  </a:cubicBezTo>
                  <a:cubicBezTo>
                    <a:pt x="0" y="16751"/>
                    <a:pt x="4846" y="21600"/>
                    <a:pt x="10802" y="21600"/>
                  </a:cubicBezTo>
                  <a:cubicBezTo>
                    <a:pt x="16757" y="21600"/>
                    <a:pt x="21600" y="16754"/>
                    <a:pt x="21600" y="10798"/>
                  </a:cubicBezTo>
                  <a:cubicBezTo>
                    <a:pt x="21600" y="4843"/>
                    <a:pt x="16754" y="0"/>
                    <a:pt x="10802" y="0"/>
                  </a:cubicBezTo>
                  <a:close/>
                  <a:moveTo>
                    <a:pt x="10802" y="17717"/>
                  </a:moveTo>
                  <a:cubicBezTo>
                    <a:pt x="6988" y="17717"/>
                    <a:pt x="3883" y="14615"/>
                    <a:pt x="3883" y="10798"/>
                  </a:cubicBezTo>
                  <a:cubicBezTo>
                    <a:pt x="3883" y="6982"/>
                    <a:pt x="6985" y="3880"/>
                    <a:pt x="10802" y="3880"/>
                  </a:cubicBezTo>
                  <a:cubicBezTo>
                    <a:pt x="14618" y="3880"/>
                    <a:pt x="17720" y="6982"/>
                    <a:pt x="17720" y="10798"/>
                  </a:cubicBezTo>
                  <a:cubicBezTo>
                    <a:pt x="17720" y="14615"/>
                    <a:pt x="14618" y="17717"/>
                    <a:pt x="10802" y="17717"/>
                  </a:cubicBezTo>
                  <a:close/>
                </a:path>
              </a:pathLst>
            </a:custGeom>
            <a:solidFill>
              <a:srgbClr val="2F1B17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096" name="Shape"/>
            <p:cNvSpPr/>
            <p:nvPr/>
          </p:nvSpPr>
          <p:spPr>
            <a:xfrm>
              <a:off x="0" y="0"/>
              <a:ext cx="511357" cy="5113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11" y="21600"/>
                  </a:moveTo>
                  <a:lnTo>
                    <a:pt x="6488" y="21600"/>
                  </a:lnTo>
                  <a:cubicBezTo>
                    <a:pt x="2910" y="21600"/>
                    <a:pt x="0" y="18690"/>
                    <a:pt x="0" y="15112"/>
                  </a:cubicBezTo>
                  <a:lnTo>
                    <a:pt x="0" y="6488"/>
                  </a:lnTo>
                  <a:cubicBezTo>
                    <a:pt x="0" y="2910"/>
                    <a:pt x="2910" y="0"/>
                    <a:pt x="6488" y="0"/>
                  </a:cubicBezTo>
                  <a:lnTo>
                    <a:pt x="15111" y="0"/>
                  </a:lnTo>
                  <a:cubicBezTo>
                    <a:pt x="18689" y="0"/>
                    <a:pt x="21600" y="2910"/>
                    <a:pt x="21600" y="6488"/>
                  </a:cubicBezTo>
                  <a:lnTo>
                    <a:pt x="21600" y="15112"/>
                  </a:lnTo>
                  <a:cubicBezTo>
                    <a:pt x="21600" y="18690"/>
                    <a:pt x="18689" y="21600"/>
                    <a:pt x="15111" y="21600"/>
                  </a:cubicBezTo>
                  <a:close/>
                  <a:moveTo>
                    <a:pt x="6488" y="2032"/>
                  </a:moveTo>
                  <a:cubicBezTo>
                    <a:pt x="4030" y="2032"/>
                    <a:pt x="2032" y="4030"/>
                    <a:pt x="2032" y="6488"/>
                  </a:cubicBezTo>
                  <a:lnTo>
                    <a:pt x="2032" y="15112"/>
                  </a:lnTo>
                  <a:cubicBezTo>
                    <a:pt x="2032" y="17570"/>
                    <a:pt x="4030" y="19568"/>
                    <a:pt x="6488" y="19568"/>
                  </a:cubicBezTo>
                  <a:lnTo>
                    <a:pt x="15111" y="19568"/>
                  </a:lnTo>
                  <a:cubicBezTo>
                    <a:pt x="17568" y="19568"/>
                    <a:pt x="19567" y="17570"/>
                    <a:pt x="19567" y="15112"/>
                  </a:cubicBezTo>
                  <a:lnTo>
                    <a:pt x="19567" y="6488"/>
                  </a:lnTo>
                  <a:cubicBezTo>
                    <a:pt x="19567" y="4030"/>
                    <a:pt x="17567" y="2032"/>
                    <a:pt x="15111" y="2032"/>
                  </a:cubicBezTo>
                  <a:lnTo>
                    <a:pt x="6488" y="2032"/>
                  </a:lnTo>
                  <a:close/>
                </a:path>
              </a:pathLst>
            </a:custGeom>
            <a:solidFill>
              <a:srgbClr val="2F1B17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825500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1098" name="Shape"/>
          <p:cNvSpPr/>
          <p:nvPr/>
        </p:nvSpPr>
        <p:spPr>
          <a:xfrm>
            <a:off x="753336" y="1604832"/>
            <a:ext cx="273837" cy="51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184" y="12151"/>
                </a:moveTo>
                <a:lnTo>
                  <a:pt x="21305" y="8242"/>
                </a:lnTo>
                <a:lnTo>
                  <a:pt x="14301" y="8242"/>
                </a:lnTo>
                <a:lnTo>
                  <a:pt x="14301" y="5704"/>
                </a:lnTo>
                <a:cubicBezTo>
                  <a:pt x="14301" y="4634"/>
                  <a:pt x="15280" y="3593"/>
                  <a:pt x="18415" y="3593"/>
                </a:cubicBezTo>
                <a:lnTo>
                  <a:pt x="21600" y="3593"/>
                </a:lnTo>
                <a:lnTo>
                  <a:pt x="21600" y="265"/>
                </a:lnTo>
                <a:cubicBezTo>
                  <a:pt x="21600" y="265"/>
                  <a:pt x="18711" y="0"/>
                  <a:pt x="15948" y="0"/>
                </a:cubicBezTo>
                <a:cubicBezTo>
                  <a:pt x="10180" y="0"/>
                  <a:pt x="6411" y="1872"/>
                  <a:pt x="6411" y="5261"/>
                </a:cubicBezTo>
                <a:lnTo>
                  <a:pt x="6411" y="8240"/>
                </a:lnTo>
                <a:lnTo>
                  <a:pt x="0" y="8240"/>
                </a:lnTo>
                <a:lnTo>
                  <a:pt x="0" y="12149"/>
                </a:lnTo>
                <a:lnTo>
                  <a:pt x="6411" y="12149"/>
                </a:lnTo>
                <a:lnTo>
                  <a:pt x="6411" y="21600"/>
                </a:lnTo>
                <a:lnTo>
                  <a:pt x="14303" y="21600"/>
                </a:lnTo>
                <a:lnTo>
                  <a:pt x="14303" y="12149"/>
                </a:lnTo>
                <a:lnTo>
                  <a:pt x="20187" y="12149"/>
                </a:lnTo>
                <a:close/>
              </a:path>
            </a:pathLst>
          </a:custGeom>
          <a:solidFill>
            <a:srgbClr val="2F1B1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99" name="Shape"/>
          <p:cNvSpPr/>
          <p:nvPr/>
        </p:nvSpPr>
        <p:spPr>
          <a:xfrm>
            <a:off x="630447" y="876774"/>
            <a:ext cx="519614" cy="3637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6771"/>
                </a:moveTo>
                <a:cubicBezTo>
                  <a:pt x="21600" y="3031"/>
                  <a:pt x="19478" y="0"/>
                  <a:pt x="16860" y="0"/>
                </a:cubicBezTo>
                <a:lnTo>
                  <a:pt x="4740" y="0"/>
                </a:lnTo>
                <a:cubicBezTo>
                  <a:pt x="2122" y="0"/>
                  <a:pt x="0" y="3031"/>
                  <a:pt x="0" y="6771"/>
                </a:cubicBezTo>
                <a:lnTo>
                  <a:pt x="0" y="14829"/>
                </a:lnTo>
                <a:cubicBezTo>
                  <a:pt x="0" y="18569"/>
                  <a:pt x="2122" y="21600"/>
                  <a:pt x="4740" y="21600"/>
                </a:cubicBezTo>
                <a:lnTo>
                  <a:pt x="16860" y="21600"/>
                </a:lnTo>
                <a:cubicBezTo>
                  <a:pt x="19478" y="21600"/>
                  <a:pt x="21600" y="18569"/>
                  <a:pt x="21600" y="14829"/>
                </a:cubicBezTo>
                <a:lnTo>
                  <a:pt x="21600" y="6771"/>
                </a:lnTo>
                <a:close/>
                <a:moveTo>
                  <a:pt x="14472" y="11405"/>
                </a:moveTo>
                <a:lnTo>
                  <a:pt x="9037" y="15246"/>
                </a:lnTo>
                <a:cubicBezTo>
                  <a:pt x="8825" y="15410"/>
                  <a:pt x="8101" y="15190"/>
                  <a:pt x="8101" y="14845"/>
                </a:cubicBezTo>
                <a:lnTo>
                  <a:pt x="8101" y="6960"/>
                </a:lnTo>
                <a:cubicBezTo>
                  <a:pt x="8101" y="6609"/>
                  <a:pt x="8831" y="6389"/>
                  <a:pt x="9043" y="6564"/>
                </a:cubicBezTo>
                <a:lnTo>
                  <a:pt x="14245" y="10607"/>
                </a:lnTo>
                <a:cubicBezTo>
                  <a:pt x="14464" y="10783"/>
                  <a:pt x="14692" y="11234"/>
                  <a:pt x="14472" y="11407"/>
                </a:cubicBezTo>
                <a:close/>
              </a:path>
            </a:pathLst>
          </a:custGeom>
          <a:solidFill>
            <a:srgbClr val="2F1B1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100" name="@vecchileiloes8472"/>
          <p:cNvSpPr txBox="1"/>
          <p:nvPr/>
        </p:nvSpPr>
        <p:spPr>
          <a:xfrm>
            <a:off x="1379865" y="897801"/>
            <a:ext cx="2514365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40000"/>
              </a:lnSpc>
              <a:spcBef>
                <a:spcPts val="500"/>
              </a:spcBef>
              <a:defRPr sz="1900">
                <a:solidFill>
                  <a:srgbClr val="BB9D6C"/>
                </a:solidFill>
                <a:latin typeface="Avenir Book Oblique"/>
                <a:ea typeface="Avenir Book Oblique"/>
                <a:cs typeface="Avenir Book Oblique"/>
                <a:sym typeface="Avenir Book Oblique"/>
              </a:defRPr>
            </a:lvl1pPr>
          </a:lstStyle>
          <a:p>
            <a:pPr>
              <a:lnSpc>
                <a:spcPct val="100000"/>
              </a:lnSpc>
            </a:pPr>
            <a:r>
              <a:rPr dirty="0"/>
              <a:t>@vecchileiloes8472 </a:t>
            </a:r>
          </a:p>
        </p:txBody>
      </p:sp>
      <p:sp>
        <p:nvSpPr>
          <p:cNvPr id="1101" name="@vecchileiloes"/>
          <p:cNvSpPr txBox="1"/>
          <p:nvPr/>
        </p:nvSpPr>
        <p:spPr>
          <a:xfrm>
            <a:off x="1379865" y="1686041"/>
            <a:ext cx="2514365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40000"/>
              </a:lnSpc>
              <a:spcBef>
                <a:spcPts val="500"/>
              </a:spcBef>
              <a:defRPr sz="1900">
                <a:solidFill>
                  <a:srgbClr val="BB9D6C"/>
                </a:solidFill>
                <a:latin typeface="Avenir Book Oblique"/>
                <a:ea typeface="Avenir Book Oblique"/>
                <a:cs typeface="Avenir Book Oblique"/>
                <a:sym typeface="Avenir Book Oblique"/>
              </a:defRPr>
            </a:lvl1pPr>
          </a:lstStyle>
          <a:p>
            <a:pPr>
              <a:lnSpc>
                <a:spcPct val="100000"/>
              </a:lnSpc>
            </a:pPr>
            <a:r>
              <a:rPr dirty="0"/>
              <a:t>@vecchileiloes </a:t>
            </a:r>
          </a:p>
        </p:txBody>
      </p:sp>
      <p:sp>
        <p:nvSpPr>
          <p:cNvPr id="1102" name="@vecchileiloes"/>
          <p:cNvSpPr txBox="1"/>
          <p:nvPr/>
        </p:nvSpPr>
        <p:spPr>
          <a:xfrm>
            <a:off x="1379865" y="2575880"/>
            <a:ext cx="2514365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lnSpc>
                <a:spcPct val="140000"/>
              </a:lnSpc>
              <a:spcBef>
                <a:spcPts val="500"/>
              </a:spcBef>
              <a:defRPr sz="1900">
                <a:solidFill>
                  <a:srgbClr val="BB9D6C"/>
                </a:solidFill>
                <a:latin typeface="Avenir Book Oblique"/>
                <a:ea typeface="Avenir Book Oblique"/>
                <a:cs typeface="Avenir Book Oblique"/>
                <a:sym typeface="Avenir Book Oblique"/>
              </a:defRPr>
            </a:lvl1pPr>
          </a:lstStyle>
          <a:p>
            <a:pPr>
              <a:lnSpc>
                <a:spcPct val="100000"/>
              </a:lnSpc>
            </a:pPr>
            <a:r>
              <a:t>@vecchileiloes </a:t>
            </a:r>
          </a:p>
        </p:txBody>
      </p:sp>
      <p:sp>
        <p:nvSpPr>
          <p:cNvPr id="1103" name="www.vecchileiloes.com.br"/>
          <p:cNvSpPr txBox="1"/>
          <p:nvPr/>
        </p:nvSpPr>
        <p:spPr>
          <a:xfrm>
            <a:off x="643042" y="12468643"/>
            <a:ext cx="2975173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ct val="140000"/>
              </a:lnSpc>
              <a:spcBef>
                <a:spcPts val="0"/>
              </a:spcBef>
              <a:defRPr sz="1900">
                <a:solidFill>
                  <a:srgbClr val="BB9D6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>
              <a:lnSpc>
                <a:spcPct val="100000"/>
              </a:lnSpc>
            </a:pPr>
            <a:r>
              <a:rPr dirty="0" err="1"/>
              <a:t>www.vecchileiloes.com.br</a:t>
            </a:r>
            <a:r>
              <a:rPr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1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03.jpg" descr="03.jpg"/>
          <p:cNvPicPr>
            <a:picLocks noChangeAspect="1"/>
          </p:cNvPicPr>
          <p:nvPr/>
        </p:nvPicPr>
        <p:blipFill>
          <a:blip r:embed="rId2"/>
          <a:srcRect l="15240" r="15240"/>
          <a:stretch>
            <a:fillRect/>
          </a:stretch>
        </p:blipFill>
        <p:spPr>
          <a:xfrm>
            <a:off x="10788844" y="0"/>
            <a:ext cx="12696727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Rectangle"/>
          <p:cNvSpPr/>
          <p:nvPr/>
        </p:nvSpPr>
        <p:spPr>
          <a:xfrm>
            <a:off x="23486107" y="0"/>
            <a:ext cx="897893" cy="13716000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241" name="Rectangle"/>
          <p:cNvSpPr/>
          <p:nvPr/>
        </p:nvSpPr>
        <p:spPr>
          <a:xfrm>
            <a:off x="23486107" y="12018348"/>
            <a:ext cx="897893" cy="1697652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242" name="03"/>
          <p:cNvSpPr txBox="1"/>
          <p:nvPr/>
        </p:nvSpPr>
        <p:spPr>
          <a:xfrm>
            <a:off x="23682005" y="12600474"/>
            <a:ext cx="50609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03</a:t>
            </a:r>
          </a:p>
        </p:txBody>
      </p:sp>
      <p:sp>
        <p:nvSpPr>
          <p:cNvPr id="243" name="VECCHI LEILÕES       2024"/>
          <p:cNvSpPr txBox="1"/>
          <p:nvPr/>
        </p:nvSpPr>
        <p:spPr>
          <a:xfrm rot="5400000">
            <a:off x="21554413" y="3773145"/>
            <a:ext cx="476128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spc="798">
                <a:solidFill>
                  <a:srgbClr val="FFEAA5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VECCHI LEILÕES       2024</a:t>
            </a:r>
          </a:p>
        </p:txBody>
      </p:sp>
      <p:sp>
        <p:nvSpPr>
          <p:cNvPr id="244" name="Shape"/>
          <p:cNvSpPr/>
          <p:nvPr/>
        </p:nvSpPr>
        <p:spPr>
          <a:xfrm>
            <a:off x="23682005" y="382904"/>
            <a:ext cx="506096" cy="506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146"/>
                </a:moveTo>
                <a:lnTo>
                  <a:pt x="15346" y="9600"/>
                </a:lnTo>
                <a:lnTo>
                  <a:pt x="14490" y="8774"/>
                </a:lnTo>
                <a:lnTo>
                  <a:pt x="10800" y="12464"/>
                </a:lnTo>
                <a:lnTo>
                  <a:pt x="7110" y="8774"/>
                </a:lnTo>
                <a:lnTo>
                  <a:pt x="6254" y="9600"/>
                </a:lnTo>
                <a:lnTo>
                  <a:pt x="10800" y="14146"/>
                </a:lnTo>
                <a:close/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3" y="7906"/>
                  <a:pt x="850" y="6592"/>
                </a:cubicBezTo>
                <a:cubicBezTo>
                  <a:pt x="1417" y="5277"/>
                  <a:pt x="2186" y="4133"/>
                  <a:pt x="3158" y="3161"/>
                </a:cubicBezTo>
                <a:cubicBezTo>
                  <a:pt x="4129" y="2188"/>
                  <a:pt x="5272" y="1418"/>
                  <a:pt x="6586" y="851"/>
                </a:cubicBezTo>
                <a:cubicBezTo>
                  <a:pt x="7899" y="284"/>
                  <a:pt x="9303" y="0"/>
                  <a:pt x="10796" y="0"/>
                </a:cubicBezTo>
                <a:cubicBezTo>
                  <a:pt x="12289" y="0"/>
                  <a:pt x="13694" y="283"/>
                  <a:pt x="15008" y="850"/>
                </a:cubicBezTo>
                <a:cubicBezTo>
                  <a:pt x="16323" y="1417"/>
                  <a:pt x="17467" y="2186"/>
                  <a:pt x="18439" y="3158"/>
                </a:cubicBezTo>
                <a:cubicBezTo>
                  <a:pt x="19412" y="4129"/>
                  <a:pt x="20182" y="5272"/>
                  <a:pt x="20749" y="6586"/>
                </a:cubicBezTo>
                <a:cubicBezTo>
                  <a:pt x="21316" y="7899"/>
                  <a:pt x="21600" y="9303"/>
                  <a:pt x="21600" y="10796"/>
                </a:cubicBezTo>
                <a:cubicBezTo>
                  <a:pt x="21600" y="12289"/>
                  <a:pt x="21317" y="13694"/>
                  <a:pt x="20750" y="15008"/>
                </a:cubicBezTo>
                <a:cubicBezTo>
                  <a:pt x="20183" y="16323"/>
                  <a:pt x="19414" y="17467"/>
                  <a:pt x="18442" y="18439"/>
                </a:cubicBezTo>
                <a:cubicBezTo>
                  <a:pt x="17471" y="19412"/>
                  <a:pt x="16328" y="20182"/>
                  <a:pt x="15014" y="20749"/>
                </a:cubicBezTo>
                <a:cubicBezTo>
                  <a:pt x="13701" y="21316"/>
                  <a:pt x="12297" y="21600"/>
                  <a:pt x="10804" y="21600"/>
                </a:cubicBezTo>
                <a:close/>
                <a:moveTo>
                  <a:pt x="10800" y="20400"/>
                </a:moveTo>
                <a:cubicBezTo>
                  <a:pt x="13480" y="20400"/>
                  <a:pt x="15750" y="19470"/>
                  <a:pt x="17610" y="17610"/>
                </a:cubicBezTo>
                <a:cubicBezTo>
                  <a:pt x="19470" y="15750"/>
                  <a:pt x="20400" y="13480"/>
                  <a:pt x="20400" y="10800"/>
                </a:cubicBezTo>
                <a:cubicBezTo>
                  <a:pt x="20400" y="8120"/>
                  <a:pt x="19470" y="5850"/>
                  <a:pt x="17610" y="3990"/>
                </a:cubicBezTo>
                <a:cubicBezTo>
                  <a:pt x="15750" y="2130"/>
                  <a:pt x="13480" y="1200"/>
                  <a:pt x="10800" y="1200"/>
                </a:cubicBezTo>
                <a:cubicBezTo>
                  <a:pt x="8120" y="1200"/>
                  <a:pt x="5850" y="2130"/>
                  <a:pt x="3990" y="3990"/>
                </a:cubicBezTo>
                <a:cubicBezTo>
                  <a:pt x="2130" y="5850"/>
                  <a:pt x="1200" y="8120"/>
                  <a:pt x="1200" y="10800"/>
                </a:cubicBezTo>
                <a:cubicBezTo>
                  <a:pt x="1200" y="13480"/>
                  <a:pt x="2130" y="15750"/>
                  <a:pt x="3990" y="17610"/>
                </a:cubicBezTo>
                <a:cubicBezTo>
                  <a:pt x="5850" y="19470"/>
                  <a:pt x="8120" y="20400"/>
                  <a:pt x="10800" y="20400"/>
                </a:cubicBez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45" name="imagem-colada.pdf" descr="imagem-colada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00" y="12568724"/>
            <a:ext cx="2824291" cy="596901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Rectangle"/>
          <p:cNvSpPr/>
          <p:nvPr/>
        </p:nvSpPr>
        <p:spPr>
          <a:xfrm>
            <a:off x="3268335" y="5724259"/>
            <a:ext cx="4656812" cy="92553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7" name="Rectangle"/>
          <p:cNvSpPr/>
          <p:nvPr/>
        </p:nvSpPr>
        <p:spPr>
          <a:xfrm>
            <a:off x="2129594" y="5724259"/>
            <a:ext cx="1157529" cy="925536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8" name="Veículos"/>
          <p:cNvSpPr txBox="1"/>
          <p:nvPr/>
        </p:nvSpPr>
        <p:spPr>
          <a:xfrm>
            <a:off x="3731691" y="5889510"/>
            <a:ext cx="1732847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5500"/>
              </a:lnSpc>
              <a:spcBef>
                <a:spcPts val="0"/>
              </a:spcBef>
              <a:defRPr sz="3200">
                <a:solidFill>
                  <a:srgbClr val="BB9D6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>
              <a:lnSpc>
                <a:spcPct val="100000"/>
              </a:lnSpc>
            </a:pPr>
            <a:r>
              <a:rPr dirty="0" err="1"/>
              <a:t>Veículos</a:t>
            </a:r>
            <a:r>
              <a:rPr dirty="0"/>
              <a:t> </a:t>
            </a:r>
          </a:p>
        </p:txBody>
      </p:sp>
      <p:sp>
        <p:nvSpPr>
          <p:cNvPr id="249" name="Rectangle"/>
          <p:cNvSpPr/>
          <p:nvPr/>
        </p:nvSpPr>
        <p:spPr>
          <a:xfrm>
            <a:off x="3268335" y="6801219"/>
            <a:ext cx="4656812" cy="9255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0" name="Rectangle"/>
          <p:cNvSpPr/>
          <p:nvPr/>
        </p:nvSpPr>
        <p:spPr>
          <a:xfrm>
            <a:off x="2129594" y="6801219"/>
            <a:ext cx="1157529" cy="925537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5CDC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1" name="Imóveis"/>
          <p:cNvSpPr txBox="1"/>
          <p:nvPr/>
        </p:nvSpPr>
        <p:spPr>
          <a:xfrm>
            <a:off x="3731691" y="6966470"/>
            <a:ext cx="1659109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BB9D6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Imóveis</a:t>
            </a:r>
            <a:r>
              <a:rPr sz="1200"/>
              <a:t> </a:t>
            </a:r>
            <a:r>
              <a:t> </a:t>
            </a:r>
          </a:p>
        </p:txBody>
      </p:sp>
      <p:sp>
        <p:nvSpPr>
          <p:cNvPr id="252" name="Rectangle"/>
          <p:cNvSpPr/>
          <p:nvPr/>
        </p:nvSpPr>
        <p:spPr>
          <a:xfrm>
            <a:off x="3272569" y="7878179"/>
            <a:ext cx="4656811" cy="9255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3" name="Rectangle"/>
          <p:cNvSpPr/>
          <p:nvPr/>
        </p:nvSpPr>
        <p:spPr>
          <a:xfrm>
            <a:off x="2125361" y="7878179"/>
            <a:ext cx="1157529" cy="925537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5CDC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4" name="Indústria"/>
          <p:cNvSpPr txBox="1"/>
          <p:nvPr/>
        </p:nvSpPr>
        <p:spPr>
          <a:xfrm>
            <a:off x="3727458" y="8043430"/>
            <a:ext cx="1875513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BB9D6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Indústria</a:t>
            </a:r>
            <a:r>
              <a:rPr sz="1200"/>
              <a:t>  </a:t>
            </a:r>
            <a:r>
              <a:t> </a:t>
            </a:r>
          </a:p>
        </p:txBody>
      </p:sp>
      <p:sp>
        <p:nvSpPr>
          <p:cNvPr id="255" name="Rectangle"/>
          <p:cNvSpPr/>
          <p:nvPr/>
        </p:nvSpPr>
        <p:spPr>
          <a:xfrm>
            <a:off x="4401175" y="8955139"/>
            <a:ext cx="4677132" cy="9255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6" name="Rectangle"/>
          <p:cNvSpPr/>
          <p:nvPr/>
        </p:nvSpPr>
        <p:spPr>
          <a:xfrm>
            <a:off x="3262434" y="8955139"/>
            <a:ext cx="1157529" cy="925537"/>
          </a:xfrm>
          <a:prstGeom prst="rect">
            <a:avLst/>
          </a:prstGeom>
          <a:solidFill>
            <a:srgbClr val="D5CD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5CDC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7" name="Agrícola"/>
          <p:cNvSpPr txBox="1"/>
          <p:nvPr/>
        </p:nvSpPr>
        <p:spPr>
          <a:xfrm>
            <a:off x="4864531" y="9120390"/>
            <a:ext cx="1777731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5CDC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Agrícola</a:t>
            </a:r>
            <a:r>
              <a:rPr sz="1200"/>
              <a:t> </a:t>
            </a:r>
            <a:r>
              <a:t> </a:t>
            </a:r>
          </a:p>
        </p:txBody>
      </p:sp>
      <p:sp>
        <p:nvSpPr>
          <p:cNvPr id="258" name="Rectangle"/>
          <p:cNvSpPr/>
          <p:nvPr/>
        </p:nvSpPr>
        <p:spPr>
          <a:xfrm>
            <a:off x="4401175" y="10032100"/>
            <a:ext cx="4677132" cy="92553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9" name="Rectangle"/>
          <p:cNvSpPr/>
          <p:nvPr/>
        </p:nvSpPr>
        <p:spPr>
          <a:xfrm>
            <a:off x="3262434" y="10032100"/>
            <a:ext cx="1157529" cy="925536"/>
          </a:xfrm>
          <a:prstGeom prst="rect">
            <a:avLst/>
          </a:prstGeom>
          <a:solidFill>
            <a:srgbClr val="D5CD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5CDC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0" name="Bens de Consumo"/>
          <p:cNvSpPr txBox="1"/>
          <p:nvPr/>
        </p:nvSpPr>
        <p:spPr>
          <a:xfrm>
            <a:off x="4864531" y="10197350"/>
            <a:ext cx="3661259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5CDC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Bens de Consumo</a:t>
            </a:r>
            <a:r>
              <a:rPr sz="1466"/>
              <a:t> </a:t>
            </a:r>
            <a:r>
              <a:rPr sz="1200"/>
              <a:t> </a:t>
            </a:r>
            <a:r>
              <a:t> </a:t>
            </a:r>
          </a:p>
        </p:txBody>
      </p:sp>
      <p:pic>
        <p:nvPicPr>
          <p:cNvPr id="262" name="factory_FILL0_wght200_GRAD0_opsz24.png" descr="factory_FILL0_wght200_GRAD0_opsz24.png"/>
          <p:cNvPicPr>
            <a:picLocks noChangeAspect="1"/>
          </p:cNvPicPr>
          <p:nvPr/>
        </p:nvPicPr>
        <p:blipFill>
          <a:blip r:embed="rId4"/>
          <a:srcRect t="2136" b="2136"/>
          <a:stretch>
            <a:fillRect/>
          </a:stretch>
        </p:blipFill>
        <p:spPr>
          <a:xfrm>
            <a:off x="2309541" y="7962268"/>
            <a:ext cx="746836" cy="714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agriculture_FILL0_wght200_GRAD0_opsz24.png" descr="agriculture_FILL0_wght200_GRAD0_opsz24.png"/>
          <p:cNvPicPr>
            <a:picLocks noChangeAspect="1"/>
          </p:cNvPicPr>
          <p:nvPr/>
        </p:nvPicPr>
        <p:blipFill>
          <a:blip r:embed="rId5"/>
          <a:srcRect t="12710" b="12710"/>
          <a:stretch>
            <a:fillRect/>
          </a:stretch>
        </p:blipFill>
        <p:spPr>
          <a:xfrm>
            <a:off x="3462390" y="9135398"/>
            <a:ext cx="757616" cy="565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devices_wearables_FILL0_wght200_GRAD0_opsz24.png" descr="devices_wearables_FILL0_wght200_GRAD0_opsz24.png"/>
          <p:cNvPicPr>
            <a:picLocks noChangeAspect="1"/>
          </p:cNvPicPr>
          <p:nvPr/>
        </p:nvPicPr>
        <p:blipFill>
          <a:blip r:embed="rId6"/>
          <a:srcRect t="318" b="318"/>
          <a:stretch>
            <a:fillRect/>
          </a:stretch>
        </p:blipFill>
        <p:spPr>
          <a:xfrm>
            <a:off x="3524461" y="10160331"/>
            <a:ext cx="653795" cy="649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directions_car_FILL0_wght200_GRAD0_opsz24.png" descr="directions_car_FILL0_wght200_GRAD0_opsz24.png"/>
          <p:cNvPicPr>
            <a:picLocks noChangeAspect="1"/>
          </p:cNvPicPr>
          <p:nvPr/>
        </p:nvPicPr>
        <p:blipFill>
          <a:blip r:embed="rId7"/>
          <a:srcRect t="6249" b="6249"/>
          <a:stretch>
            <a:fillRect/>
          </a:stretch>
        </p:blipFill>
        <p:spPr>
          <a:xfrm>
            <a:off x="2316472" y="5818726"/>
            <a:ext cx="783773" cy="685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house_FILL0_wght200_GRAD0_opsz24.png" descr="house_FILL0_wght200_GRAD0_opsz24.png"/>
          <p:cNvPicPr>
            <a:picLocks noChangeAspect="1"/>
          </p:cNvPicPr>
          <p:nvPr/>
        </p:nvPicPr>
        <p:blipFill>
          <a:blip r:embed="rId8"/>
          <a:srcRect t="390" b="390"/>
          <a:stretch>
            <a:fillRect/>
          </a:stretch>
        </p:blipFill>
        <p:spPr>
          <a:xfrm>
            <a:off x="2256295" y="6815456"/>
            <a:ext cx="904127" cy="89706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Leilões Online,…">
            <a:extLst>
              <a:ext uri="{FF2B5EF4-FFF2-40B4-BE49-F238E27FC236}">
                <a16:creationId xmlns:a16="http://schemas.microsoft.com/office/drawing/2014/main" id="{EC0E84EF-0EE8-245D-949E-7D846E12605A}"/>
              </a:ext>
            </a:extLst>
          </p:cNvPr>
          <p:cNvSpPr txBox="1"/>
          <p:nvPr/>
        </p:nvSpPr>
        <p:spPr>
          <a:xfrm>
            <a:off x="2111857" y="2686882"/>
            <a:ext cx="4800601" cy="2503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Leilões</a:t>
            </a:r>
            <a:r>
              <a:rPr dirty="0"/>
              <a:t> Online,</a:t>
            </a:r>
          </a:p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Presenciais</a:t>
            </a:r>
            <a:endParaRPr dirty="0"/>
          </a:p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e </a:t>
            </a:r>
            <a:r>
              <a:rPr dirty="0" err="1"/>
              <a:t>Simultâneos</a:t>
            </a:r>
            <a:r>
              <a:rPr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04.jpg" descr="04.jpg"/>
          <p:cNvPicPr>
            <a:picLocks noChangeAspect="1"/>
          </p:cNvPicPr>
          <p:nvPr/>
        </p:nvPicPr>
        <p:blipFill>
          <a:blip r:embed="rId2"/>
          <a:srcRect l="10016" r="32868"/>
          <a:stretch>
            <a:fillRect/>
          </a:stretch>
        </p:blipFill>
        <p:spPr>
          <a:xfrm>
            <a:off x="10788844" y="0"/>
            <a:ext cx="12696727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Rectangle"/>
          <p:cNvSpPr/>
          <p:nvPr/>
        </p:nvSpPr>
        <p:spPr>
          <a:xfrm>
            <a:off x="23486107" y="0"/>
            <a:ext cx="897893" cy="13716000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270" name="Rectangle"/>
          <p:cNvSpPr/>
          <p:nvPr/>
        </p:nvSpPr>
        <p:spPr>
          <a:xfrm>
            <a:off x="23486107" y="12018348"/>
            <a:ext cx="897893" cy="1697652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271" name="04"/>
          <p:cNvSpPr txBox="1"/>
          <p:nvPr/>
        </p:nvSpPr>
        <p:spPr>
          <a:xfrm>
            <a:off x="23682005" y="12600474"/>
            <a:ext cx="50609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04</a:t>
            </a:r>
          </a:p>
        </p:txBody>
      </p:sp>
      <p:sp>
        <p:nvSpPr>
          <p:cNvPr id="272" name="VECCHI LEILÕES       2024"/>
          <p:cNvSpPr txBox="1"/>
          <p:nvPr/>
        </p:nvSpPr>
        <p:spPr>
          <a:xfrm rot="5400000">
            <a:off x="21554413" y="3773145"/>
            <a:ext cx="476128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spc="798">
                <a:solidFill>
                  <a:srgbClr val="FFEAA5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VECCHI LEILÕES       2024</a:t>
            </a:r>
          </a:p>
        </p:txBody>
      </p:sp>
      <p:sp>
        <p:nvSpPr>
          <p:cNvPr id="273" name="Shape"/>
          <p:cNvSpPr/>
          <p:nvPr/>
        </p:nvSpPr>
        <p:spPr>
          <a:xfrm>
            <a:off x="23682005" y="382904"/>
            <a:ext cx="506096" cy="506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146"/>
                </a:moveTo>
                <a:lnTo>
                  <a:pt x="15346" y="9600"/>
                </a:lnTo>
                <a:lnTo>
                  <a:pt x="14490" y="8774"/>
                </a:lnTo>
                <a:lnTo>
                  <a:pt x="10800" y="12464"/>
                </a:lnTo>
                <a:lnTo>
                  <a:pt x="7110" y="8774"/>
                </a:lnTo>
                <a:lnTo>
                  <a:pt x="6254" y="9600"/>
                </a:lnTo>
                <a:lnTo>
                  <a:pt x="10800" y="14146"/>
                </a:lnTo>
                <a:close/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3" y="7906"/>
                  <a:pt x="850" y="6592"/>
                </a:cubicBezTo>
                <a:cubicBezTo>
                  <a:pt x="1417" y="5277"/>
                  <a:pt x="2186" y="4133"/>
                  <a:pt x="3158" y="3161"/>
                </a:cubicBezTo>
                <a:cubicBezTo>
                  <a:pt x="4129" y="2188"/>
                  <a:pt x="5272" y="1418"/>
                  <a:pt x="6586" y="851"/>
                </a:cubicBezTo>
                <a:cubicBezTo>
                  <a:pt x="7899" y="284"/>
                  <a:pt x="9303" y="0"/>
                  <a:pt x="10796" y="0"/>
                </a:cubicBezTo>
                <a:cubicBezTo>
                  <a:pt x="12289" y="0"/>
                  <a:pt x="13694" y="283"/>
                  <a:pt x="15008" y="850"/>
                </a:cubicBezTo>
                <a:cubicBezTo>
                  <a:pt x="16323" y="1417"/>
                  <a:pt x="17467" y="2186"/>
                  <a:pt x="18439" y="3158"/>
                </a:cubicBezTo>
                <a:cubicBezTo>
                  <a:pt x="19412" y="4129"/>
                  <a:pt x="20182" y="5272"/>
                  <a:pt x="20749" y="6586"/>
                </a:cubicBezTo>
                <a:cubicBezTo>
                  <a:pt x="21316" y="7899"/>
                  <a:pt x="21600" y="9303"/>
                  <a:pt x="21600" y="10796"/>
                </a:cubicBezTo>
                <a:cubicBezTo>
                  <a:pt x="21600" y="12289"/>
                  <a:pt x="21317" y="13694"/>
                  <a:pt x="20750" y="15008"/>
                </a:cubicBezTo>
                <a:cubicBezTo>
                  <a:pt x="20183" y="16323"/>
                  <a:pt x="19414" y="17467"/>
                  <a:pt x="18442" y="18439"/>
                </a:cubicBezTo>
                <a:cubicBezTo>
                  <a:pt x="17471" y="19412"/>
                  <a:pt x="16328" y="20182"/>
                  <a:pt x="15014" y="20749"/>
                </a:cubicBezTo>
                <a:cubicBezTo>
                  <a:pt x="13701" y="21316"/>
                  <a:pt x="12297" y="21600"/>
                  <a:pt x="10804" y="21600"/>
                </a:cubicBezTo>
                <a:close/>
                <a:moveTo>
                  <a:pt x="10800" y="20400"/>
                </a:moveTo>
                <a:cubicBezTo>
                  <a:pt x="13480" y="20400"/>
                  <a:pt x="15750" y="19470"/>
                  <a:pt x="17610" y="17610"/>
                </a:cubicBezTo>
                <a:cubicBezTo>
                  <a:pt x="19470" y="15750"/>
                  <a:pt x="20400" y="13480"/>
                  <a:pt x="20400" y="10800"/>
                </a:cubicBezTo>
                <a:cubicBezTo>
                  <a:pt x="20400" y="8120"/>
                  <a:pt x="19470" y="5850"/>
                  <a:pt x="17610" y="3990"/>
                </a:cubicBezTo>
                <a:cubicBezTo>
                  <a:pt x="15750" y="2130"/>
                  <a:pt x="13480" y="1200"/>
                  <a:pt x="10800" y="1200"/>
                </a:cubicBezTo>
                <a:cubicBezTo>
                  <a:pt x="8120" y="1200"/>
                  <a:pt x="5850" y="2130"/>
                  <a:pt x="3990" y="3990"/>
                </a:cubicBezTo>
                <a:cubicBezTo>
                  <a:pt x="2130" y="5850"/>
                  <a:pt x="1200" y="8120"/>
                  <a:pt x="1200" y="10800"/>
                </a:cubicBezTo>
                <a:cubicBezTo>
                  <a:pt x="1200" y="13480"/>
                  <a:pt x="2130" y="15750"/>
                  <a:pt x="3990" y="17610"/>
                </a:cubicBezTo>
                <a:cubicBezTo>
                  <a:pt x="5850" y="19470"/>
                  <a:pt x="8120" y="20400"/>
                  <a:pt x="10800" y="20400"/>
                </a:cubicBez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74" name="imagem-colada.pdf" descr="imagem-colada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00" y="12568724"/>
            <a:ext cx="2824291" cy="596901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Rectangle"/>
          <p:cNvSpPr/>
          <p:nvPr/>
        </p:nvSpPr>
        <p:spPr>
          <a:xfrm>
            <a:off x="3268335" y="5724259"/>
            <a:ext cx="4656812" cy="92553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6" name="Rectangle"/>
          <p:cNvSpPr/>
          <p:nvPr/>
        </p:nvSpPr>
        <p:spPr>
          <a:xfrm>
            <a:off x="2129594" y="5724259"/>
            <a:ext cx="1157529" cy="925536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7" name="Veículos"/>
          <p:cNvSpPr txBox="1"/>
          <p:nvPr/>
        </p:nvSpPr>
        <p:spPr>
          <a:xfrm>
            <a:off x="3731691" y="5889510"/>
            <a:ext cx="1732847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5500"/>
              </a:lnSpc>
              <a:spcBef>
                <a:spcPts val="0"/>
              </a:spcBef>
              <a:defRPr sz="3200">
                <a:solidFill>
                  <a:srgbClr val="BB9D6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>
              <a:lnSpc>
                <a:spcPct val="100000"/>
              </a:lnSpc>
            </a:pPr>
            <a:r>
              <a:rPr dirty="0" err="1"/>
              <a:t>Veículos</a:t>
            </a:r>
            <a:r>
              <a:rPr dirty="0"/>
              <a:t> </a:t>
            </a:r>
          </a:p>
        </p:txBody>
      </p:sp>
      <p:sp>
        <p:nvSpPr>
          <p:cNvPr id="278" name="Rectangle"/>
          <p:cNvSpPr/>
          <p:nvPr/>
        </p:nvSpPr>
        <p:spPr>
          <a:xfrm>
            <a:off x="3268335" y="6801219"/>
            <a:ext cx="4656812" cy="9255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9" name="Rectangle"/>
          <p:cNvSpPr/>
          <p:nvPr/>
        </p:nvSpPr>
        <p:spPr>
          <a:xfrm>
            <a:off x="2129594" y="6801219"/>
            <a:ext cx="1157529" cy="925537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5CDC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0" name="Imóveis"/>
          <p:cNvSpPr txBox="1"/>
          <p:nvPr/>
        </p:nvSpPr>
        <p:spPr>
          <a:xfrm>
            <a:off x="3731691" y="6966470"/>
            <a:ext cx="1659109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BB9D6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Imóveis</a:t>
            </a:r>
            <a:r>
              <a:rPr sz="1200"/>
              <a:t> </a:t>
            </a:r>
            <a:r>
              <a:t> </a:t>
            </a:r>
          </a:p>
        </p:txBody>
      </p:sp>
      <p:sp>
        <p:nvSpPr>
          <p:cNvPr id="281" name="Rectangle"/>
          <p:cNvSpPr/>
          <p:nvPr/>
        </p:nvSpPr>
        <p:spPr>
          <a:xfrm>
            <a:off x="3272569" y="7878179"/>
            <a:ext cx="4656811" cy="9255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2" name="Rectangle"/>
          <p:cNvSpPr/>
          <p:nvPr/>
        </p:nvSpPr>
        <p:spPr>
          <a:xfrm>
            <a:off x="2125361" y="7878179"/>
            <a:ext cx="1157529" cy="925537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5CDC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3" name="Indústria"/>
          <p:cNvSpPr txBox="1"/>
          <p:nvPr/>
        </p:nvSpPr>
        <p:spPr>
          <a:xfrm>
            <a:off x="3727458" y="8043430"/>
            <a:ext cx="1875513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BB9D6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Indústria</a:t>
            </a:r>
            <a:r>
              <a:rPr sz="1200"/>
              <a:t>  </a:t>
            </a:r>
            <a:r>
              <a:t> </a:t>
            </a:r>
          </a:p>
        </p:txBody>
      </p:sp>
      <p:sp>
        <p:nvSpPr>
          <p:cNvPr id="284" name="Rectangle"/>
          <p:cNvSpPr/>
          <p:nvPr/>
        </p:nvSpPr>
        <p:spPr>
          <a:xfrm>
            <a:off x="3258175" y="8955139"/>
            <a:ext cx="4677132" cy="9255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5" name="Rectangle"/>
          <p:cNvSpPr/>
          <p:nvPr/>
        </p:nvSpPr>
        <p:spPr>
          <a:xfrm>
            <a:off x="2119434" y="8955139"/>
            <a:ext cx="1157529" cy="925537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5CDC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6" name="Agrícola"/>
          <p:cNvSpPr txBox="1"/>
          <p:nvPr/>
        </p:nvSpPr>
        <p:spPr>
          <a:xfrm>
            <a:off x="3721531" y="9120390"/>
            <a:ext cx="1777731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BB9D6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Agrícola</a:t>
            </a:r>
            <a:r>
              <a:rPr sz="1200"/>
              <a:t> </a:t>
            </a:r>
            <a:r>
              <a:t> </a:t>
            </a:r>
          </a:p>
        </p:txBody>
      </p:sp>
      <p:sp>
        <p:nvSpPr>
          <p:cNvPr id="287" name="Rectangle"/>
          <p:cNvSpPr/>
          <p:nvPr/>
        </p:nvSpPr>
        <p:spPr>
          <a:xfrm>
            <a:off x="4401175" y="10032100"/>
            <a:ext cx="4677132" cy="92553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8" name="Rectangle"/>
          <p:cNvSpPr/>
          <p:nvPr/>
        </p:nvSpPr>
        <p:spPr>
          <a:xfrm>
            <a:off x="3262434" y="10032100"/>
            <a:ext cx="1157529" cy="925536"/>
          </a:xfrm>
          <a:prstGeom prst="rect">
            <a:avLst/>
          </a:prstGeom>
          <a:solidFill>
            <a:srgbClr val="D5CDC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5CDC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9" name="Bens de Consumo"/>
          <p:cNvSpPr txBox="1"/>
          <p:nvPr/>
        </p:nvSpPr>
        <p:spPr>
          <a:xfrm>
            <a:off x="4864531" y="10197350"/>
            <a:ext cx="3661259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5CDC3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Bens de Consumo</a:t>
            </a:r>
            <a:r>
              <a:rPr sz="1466"/>
              <a:t> </a:t>
            </a:r>
            <a:r>
              <a:rPr sz="1200"/>
              <a:t> </a:t>
            </a:r>
            <a:r>
              <a:t> </a:t>
            </a:r>
          </a:p>
        </p:txBody>
      </p:sp>
      <p:pic>
        <p:nvPicPr>
          <p:cNvPr id="291" name="agriculture_FILL0_wght200_GRAD0_opsz24.png" descr="agriculture_FILL0_wght200_GRAD0_opsz24.png"/>
          <p:cNvPicPr>
            <a:picLocks noChangeAspect="1"/>
          </p:cNvPicPr>
          <p:nvPr/>
        </p:nvPicPr>
        <p:blipFill>
          <a:blip r:embed="rId4"/>
          <a:srcRect t="12710" b="12710"/>
          <a:stretch>
            <a:fillRect/>
          </a:stretch>
        </p:blipFill>
        <p:spPr>
          <a:xfrm>
            <a:off x="2319390" y="9135398"/>
            <a:ext cx="757616" cy="565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devices_wearables_FILL0_wght200_GRAD0_opsz24.png" descr="devices_wearables_FILL0_wght200_GRAD0_opsz24.png"/>
          <p:cNvPicPr>
            <a:picLocks noChangeAspect="1"/>
          </p:cNvPicPr>
          <p:nvPr/>
        </p:nvPicPr>
        <p:blipFill>
          <a:blip r:embed="rId5"/>
          <a:srcRect t="318" b="318"/>
          <a:stretch>
            <a:fillRect/>
          </a:stretch>
        </p:blipFill>
        <p:spPr>
          <a:xfrm>
            <a:off x="3524461" y="10160331"/>
            <a:ext cx="653795" cy="649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factory_FILL0_wght200_GRAD0_opsz24.png" descr="factory_FILL0_wght200_GRAD0_opsz24.png"/>
          <p:cNvPicPr>
            <a:picLocks noChangeAspect="1"/>
          </p:cNvPicPr>
          <p:nvPr/>
        </p:nvPicPr>
        <p:blipFill>
          <a:blip r:embed="rId6"/>
          <a:srcRect t="2136" b="2136"/>
          <a:stretch>
            <a:fillRect/>
          </a:stretch>
        </p:blipFill>
        <p:spPr>
          <a:xfrm>
            <a:off x="2309541" y="7962268"/>
            <a:ext cx="746836" cy="714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directions_car_FILL0_wght200_GRAD0_opsz24.png" descr="directions_car_FILL0_wght200_GRAD0_opsz24.png"/>
          <p:cNvPicPr>
            <a:picLocks noChangeAspect="1"/>
          </p:cNvPicPr>
          <p:nvPr/>
        </p:nvPicPr>
        <p:blipFill>
          <a:blip r:embed="rId7"/>
          <a:srcRect t="6249" b="6249"/>
          <a:stretch>
            <a:fillRect/>
          </a:stretch>
        </p:blipFill>
        <p:spPr>
          <a:xfrm>
            <a:off x="2316472" y="5818726"/>
            <a:ext cx="783773" cy="685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house_FILL0_wght200_GRAD0_opsz24.png" descr="house_FILL0_wght200_GRAD0_opsz24.png"/>
          <p:cNvPicPr>
            <a:picLocks noChangeAspect="1"/>
          </p:cNvPicPr>
          <p:nvPr/>
        </p:nvPicPr>
        <p:blipFill>
          <a:blip r:embed="rId8"/>
          <a:srcRect t="390" b="390"/>
          <a:stretch>
            <a:fillRect/>
          </a:stretch>
        </p:blipFill>
        <p:spPr>
          <a:xfrm>
            <a:off x="2256295" y="6815456"/>
            <a:ext cx="904127" cy="89706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Leilões Online,…">
            <a:extLst>
              <a:ext uri="{FF2B5EF4-FFF2-40B4-BE49-F238E27FC236}">
                <a16:creationId xmlns:a16="http://schemas.microsoft.com/office/drawing/2014/main" id="{58401845-E8CE-5B0D-79B8-DE4DEED73A9A}"/>
              </a:ext>
            </a:extLst>
          </p:cNvPr>
          <p:cNvSpPr txBox="1"/>
          <p:nvPr/>
        </p:nvSpPr>
        <p:spPr>
          <a:xfrm>
            <a:off x="2111857" y="2686882"/>
            <a:ext cx="4800601" cy="2503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Leilões</a:t>
            </a:r>
            <a:r>
              <a:rPr dirty="0"/>
              <a:t> Online,</a:t>
            </a:r>
          </a:p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Presenciais</a:t>
            </a:r>
            <a:endParaRPr dirty="0"/>
          </a:p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e </a:t>
            </a:r>
            <a:r>
              <a:rPr dirty="0" err="1"/>
              <a:t>Simultâneos</a:t>
            </a:r>
            <a:r>
              <a:rPr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05.jpg" descr="05.jpg"/>
          <p:cNvPicPr>
            <a:picLocks noChangeAspect="1"/>
          </p:cNvPicPr>
          <p:nvPr/>
        </p:nvPicPr>
        <p:blipFill>
          <a:blip r:embed="rId2"/>
          <a:srcRect l="3873" r="34382"/>
          <a:stretch>
            <a:fillRect/>
          </a:stretch>
        </p:blipFill>
        <p:spPr>
          <a:xfrm>
            <a:off x="10788844" y="0"/>
            <a:ext cx="12696727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Rectangle"/>
          <p:cNvSpPr/>
          <p:nvPr/>
        </p:nvSpPr>
        <p:spPr>
          <a:xfrm>
            <a:off x="23486107" y="0"/>
            <a:ext cx="897893" cy="13716000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299" name="Rectangle"/>
          <p:cNvSpPr/>
          <p:nvPr/>
        </p:nvSpPr>
        <p:spPr>
          <a:xfrm>
            <a:off x="23486107" y="12018348"/>
            <a:ext cx="897893" cy="1697652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300" name="05"/>
          <p:cNvSpPr txBox="1"/>
          <p:nvPr/>
        </p:nvSpPr>
        <p:spPr>
          <a:xfrm>
            <a:off x="23682005" y="12600474"/>
            <a:ext cx="50609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05</a:t>
            </a:r>
          </a:p>
        </p:txBody>
      </p:sp>
      <p:sp>
        <p:nvSpPr>
          <p:cNvPr id="301" name="VECCHI LEILÕES       2024"/>
          <p:cNvSpPr txBox="1"/>
          <p:nvPr/>
        </p:nvSpPr>
        <p:spPr>
          <a:xfrm rot="5400000">
            <a:off x="21554413" y="3773145"/>
            <a:ext cx="476128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spc="798">
                <a:solidFill>
                  <a:srgbClr val="FFEAA5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VECCHI LEILÕES       2024</a:t>
            </a:r>
          </a:p>
        </p:txBody>
      </p:sp>
      <p:sp>
        <p:nvSpPr>
          <p:cNvPr id="302" name="Shape"/>
          <p:cNvSpPr/>
          <p:nvPr/>
        </p:nvSpPr>
        <p:spPr>
          <a:xfrm>
            <a:off x="23682005" y="382904"/>
            <a:ext cx="506096" cy="506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146"/>
                </a:moveTo>
                <a:lnTo>
                  <a:pt x="15346" y="9600"/>
                </a:lnTo>
                <a:lnTo>
                  <a:pt x="14490" y="8774"/>
                </a:lnTo>
                <a:lnTo>
                  <a:pt x="10800" y="12464"/>
                </a:lnTo>
                <a:lnTo>
                  <a:pt x="7110" y="8774"/>
                </a:lnTo>
                <a:lnTo>
                  <a:pt x="6254" y="9600"/>
                </a:lnTo>
                <a:lnTo>
                  <a:pt x="10800" y="14146"/>
                </a:lnTo>
                <a:close/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3" y="7906"/>
                  <a:pt x="850" y="6592"/>
                </a:cubicBezTo>
                <a:cubicBezTo>
                  <a:pt x="1417" y="5277"/>
                  <a:pt x="2186" y="4133"/>
                  <a:pt x="3158" y="3161"/>
                </a:cubicBezTo>
                <a:cubicBezTo>
                  <a:pt x="4129" y="2188"/>
                  <a:pt x="5272" y="1418"/>
                  <a:pt x="6586" y="851"/>
                </a:cubicBezTo>
                <a:cubicBezTo>
                  <a:pt x="7899" y="284"/>
                  <a:pt x="9303" y="0"/>
                  <a:pt x="10796" y="0"/>
                </a:cubicBezTo>
                <a:cubicBezTo>
                  <a:pt x="12289" y="0"/>
                  <a:pt x="13694" y="283"/>
                  <a:pt x="15008" y="850"/>
                </a:cubicBezTo>
                <a:cubicBezTo>
                  <a:pt x="16323" y="1417"/>
                  <a:pt x="17467" y="2186"/>
                  <a:pt x="18439" y="3158"/>
                </a:cubicBezTo>
                <a:cubicBezTo>
                  <a:pt x="19412" y="4129"/>
                  <a:pt x="20182" y="5272"/>
                  <a:pt x="20749" y="6586"/>
                </a:cubicBezTo>
                <a:cubicBezTo>
                  <a:pt x="21316" y="7899"/>
                  <a:pt x="21600" y="9303"/>
                  <a:pt x="21600" y="10796"/>
                </a:cubicBezTo>
                <a:cubicBezTo>
                  <a:pt x="21600" y="12289"/>
                  <a:pt x="21317" y="13694"/>
                  <a:pt x="20750" y="15008"/>
                </a:cubicBezTo>
                <a:cubicBezTo>
                  <a:pt x="20183" y="16323"/>
                  <a:pt x="19414" y="17467"/>
                  <a:pt x="18442" y="18439"/>
                </a:cubicBezTo>
                <a:cubicBezTo>
                  <a:pt x="17471" y="19412"/>
                  <a:pt x="16328" y="20182"/>
                  <a:pt x="15014" y="20749"/>
                </a:cubicBezTo>
                <a:cubicBezTo>
                  <a:pt x="13701" y="21316"/>
                  <a:pt x="12297" y="21600"/>
                  <a:pt x="10804" y="21600"/>
                </a:cubicBezTo>
                <a:close/>
                <a:moveTo>
                  <a:pt x="10800" y="20400"/>
                </a:moveTo>
                <a:cubicBezTo>
                  <a:pt x="13480" y="20400"/>
                  <a:pt x="15750" y="19470"/>
                  <a:pt x="17610" y="17610"/>
                </a:cubicBezTo>
                <a:cubicBezTo>
                  <a:pt x="19470" y="15750"/>
                  <a:pt x="20400" y="13480"/>
                  <a:pt x="20400" y="10800"/>
                </a:cubicBezTo>
                <a:cubicBezTo>
                  <a:pt x="20400" y="8120"/>
                  <a:pt x="19470" y="5850"/>
                  <a:pt x="17610" y="3990"/>
                </a:cubicBezTo>
                <a:cubicBezTo>
                  <a:pt x="15750" y="2130"/>
                  <a:pt x="13480" y="1200"/>
                  <a:pt x="10800" y="1200"/>
                </a:cubicBezTo>
                <a:cubicBezTo>
                  <a:pt x="8120" y="1200"/>
                  <a:pt x="5850" y="2130"/>
                  <a:pt x="3990" y="3990"/>
                </a:cubicBezTo>
                <a:cubicBezTo>
                  <a:pt x="2130" y="5850"/>
                  <a:pt x="1200" y="8120"/>
                  <a:pt x="1200" y="10800"/>
                </a:cubicBezTo>
                <a:cubicBezTo>
                  <a:pt x="1200" y="13480"/>
                  <a:pt x="2130" y="15750"/>
                  <a:pt x="3990" y="17610"/>
                </a:cubicBezTo>
                <a:cubicBezTo>
                  <a:pt x="5850" y="19470"/>
                  <a:pt x="8120" y="20400"/>
                  <a:pt x="10800" y="20400"/>
                </a:cubicBez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03" name="imagem-colada.pdf" descr="imagem-colada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00" y="12568724"/>
            <a:ext cx="2824291" cy="596901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Rectangle"/>
          <p:cNvSpPr/>
          <p:nvPr/>
        </p:nvSpPr>
        <p:spPr>
          <a:xfrm>
            <a:off x="3268335" y="5724259"/>
            <a:ext cx="4656812" cy="92553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05" name="Rectangle"/>
          <p:cNvSpPr/>
          <p:nvPr/>
        </p:nvSpPr>
        <p:spPr>
          <a:xfrm>
            <a:off x="2129594" y="5724259"/>
            <a:ext cx="1157529" cy="925536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06" name="Veículos"/>
          <p:cNvSpPr txBox="1"/>
          <p:nvPr/>
        </p:nvSpPr>
        <p:spPr>
          <a:xfrm>
            <a:off x="3731691" y="5889510"/>
            <a:ext cx="1732847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lnSpc>
                <a:spcPts val="5500"/>
              </a:lnSpc>
              <a:spcBef>
                <a:spcPts val="0"/>
              </a:spcBef>
              <a:defRPr sz="3200">
                <a:solidFill>
                  <a:srgbClr val="BB9D6C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>
              <a:lnSpc>
                <a:spcPct val="100000"/>
              </a:lnSpc>
            </a:pPr>
            <a:r>
              <a:rPr dirty="0" err="1"/>
              <a:t>Veículos</a:t>
            </a:r>
            <a:r>
              <a:rPr dirty="0"/>
              <a:t> </a:t>
            </a:r>
          </a:p>
        </p:txBody>
      </p:sp>
      <p:sp>
        <p:nvSpPr>
          <p:cNvPr id="307" name="Rectangle"/>
          <p:cNvSpPr/>
          <p:nvPr/>
        </p:nvSpPr>
        <p:spPr>
          <a:xfrm>
            <a:off x="3268335" y="6801219"/>
            <a:ext cx="4656812" cy="9255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08" name="Rectangle"/>
          <p:cNvSpPr/>
          <p:nvPr/>
        </p:nvSpPr>
        <p:spPr>
          <a:xfrm>
            <a:off x="2129594" y="6801219"/>
            <a:ext cx="1157529" cy="925537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5CDC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09" name="Imóveis"/>
          <p:cNvSpPr txBox="1"/>
          <p:nvPr/>
        </p:nvSpPr>
        <p:spPr>
          <a:xfrm>
            <a:off x="3731691" y="6966470"/>
            <a:ext cx="1659109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BB9D6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Imóveis</a:t>
            </a:r>
            <a:r>
              <a:rPr sz="1200"/>
              <a:t> </a:t>
            </a:r>
            <a:r>
              <a:t> </a:t>
            </a:r>
          </a:p>
        </p:txBody>
      </p:sp>
      <p:sp>
        <p:nvSpPr>
          <p:cNvPr id="310" name="Rectangle"/>
          <p:cNvSpPr/>
          <p:nvPr/>
        </p:nvSpPr>
        <p:spPr>
          <a:xfrm>
            <a:off x="3272569" y="7878179"/>
            <a:ext cx="4656811" cy="9255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1" name="Rectangle"/>
          <p:cNvSpPr/>
          <p:nvPr/>
        </p:nvSpPr>
        <p:spPr>
          <a:xfrm>
            <a:off x="2125361" y="7878179"/>
            <a:ext cx="1157529" cy="925537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5CDC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2" name="Indústria"/>
          <p:cNvSpPr txBox="1"/>
          <p:nvPr/>
        </p:nvSpPr>
        <p:spPr>
          <a:xfrm>
            <a:off x="3727458" y="8043430"/>
            <a:ext cx="1875513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BB9D6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Indústria</a:t>
            </a:r>
            <a:r>
              <a:rPr sz="1200"/>
              <a:t>  </a:t>
            </a:r>
            <a:r>
              <a:t> </a:t>
            </a:r>
          </a:p>
        </p:txBody>
      </p:sp>
      <p:sp>
        <p:nvSpPr>
          <p:cNvPr id="313" name="Rectangle"/>
          <p:cNvSpPr/>
          <p:nvPr/>
        </p:nvSpPr>
        <p:spPr>
          <a:xfrm>
            <a:off x="3258175" y="8955139"/>
            <a:ext cx="4677132" cy="92553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4" name="Rectangle"/>
          <p:cNvSpPr/>
          <p:nvPr/>
        </p:nvSpPr>
        <p:spPr>
          <a:xfrm>
            <a:off x="2119434" y="8955139"/>
            <a:ext cx="1157529" cy="925537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5CDC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5" name="Agrícola"/>
          <p:cNvSpPr txBox="1"/>
          <p:nvPr/>
        </p:nvSpPr>
        <p:spPr>
          <a:xfrm>
            <a:off x="3721531" y="9120390"/>
            <a:ext cx="1777731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BB9D6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t>Agrícola</a:t>
            </a:r>
            <a:r>
              <a:rPr sz="1200"/>
              <a:t> </a:t>
            </a:r>
            <a:r>
              <a:t> </a:t>
            </a:r>
          </a:p>
        </p:txBody>
      </p:sp>
      <p:sp>
        <p:nvSpPr>
          <p:cNvPr id="316" name="Rectangle"/>
          <p:cNvSpPr/>
          <p:nvPr/>
        </p:nvSpPr>
        <p:spPr>
          <a:xfrm>
            <a:off x="3245475" y="10032100"/>
            <a:ext cx="4677132" cy="92553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7" name="Rectangle"/>
          <p:cNvSpPr/>
          <p:nvPr/>
        </p:nvSpPr>
        <p:spPr>
          <a:xfrm>
            <a:off x="2106734" y="10032100"/>
            <a:ext cx="1157529" cy="925536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D5CDC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18" name="Bens de Consumo"/>
          <p:cNvSpPr txBox="1"/>
          <p:nvPr/>
        </p:nvSpPr>
        <p:spPr>
          <a:xfrm>
            <a:off x="3708831" y="10197350"/>
            <a:ext cx="3661259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BB9D6C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Bens de </a:t>
            </a:r>
            <a:r>
              <a:rPr dirty="0" err="1"/>
              <a:t>Consumo</a:t>
            </a:r>
            <a:r>
              <a:rPr sz="1466" dirty="0"/>
              <a:t> </a:t>
            </a:r>
            <a:r>
              <a:rPr sz="1200" dirty="0"/>
              <a:t> </a:t>
            </a:r>
            <a:r>
              <a:rPr dirty="0"/>
              <a:t> </a:t>
            </a:r>
          </a:p>
        </p:txBody>
      </p:sp>
      <p:pic>
        <p:nvPicPr>
          <p:cNvPr id="320" name="agriculture_FILL0_wght200_GRAD0_opsz24.png" descr="agriculture_FILL0_wght200_GRAD0_opsz24.png"/>
          <p:cNvPicPr>
            <a:picLocks noChangeAspect="1"/>
          </p:cNvPicPr>
          <p:nvPr/>
        </p:nvPicPr>
        <p:blipFill>
          <a:blip r:embed="rId4"/>
          <a:srcRect t="12710" b="12710"/>
          <a:stretch>
            <a:fillRect/>
          </a:stretch>
        </p:blipFill>
        <p:spPr>
          <a:xfrm>
            <a:off x="2319390" y="9135398"/>
            <a:ext cx="757616" cy="565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factory_FILL0_wght200_GRAD0_opsz24.png" descr="factory_FILL0_wght200_GRAD0_opsz24.png"/>
          <p:cNvPicPr>
            <a:picLocks noChangeAspect="1"/>
          </p:cNvPicPr>
          <p:nvPr/>
        </p:nvPicPr>
        <p:blipFill>
          <a:blip r:embed="rId5"/>
          <a:srcRect t="2136" b="2136"/>
          <a:stretch>
            <a:fillRect/>
          </a:stretch>
        </p:blipFill>
        <p:spPr>
          <a:xfrm>
            <a:off x="2309541" y="7962268"/>
            <a:ext cx="746836" cy="71492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directions_car_FILL0_wght200_GRAD0_opsz24.png" descr="directions_car_FILL0_wght200_GRAD0_opsz24.png"/>
          <p:cNvPicPr>
            <a:picLocks noChangeAspect="1"/>
          </p:cNvPicPr>
          <p:nvPr/>
        </p:nvPicPr>
        <p:blipFill>
          <a:blip r:embed="rId6"/>
          <a:srcRect t="6249" b="6249"/>
          <a:stretch>
            <a:fillRect/>
          </a:stretch>
        </p:blipFill>
        <p:spPr>
          <a:xfrm>
            <a:off x="2316472" y="5818726"/>
            <a:ext cx="783773" cy="685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house_FILL0_wght200_GRAD0_opsz24.png" descr="house_FILL0_wght200_GRAD0_opsz24.png"/>
          <p:cNvPicPr>
            <a:picLocks noChangeAspect="1"/>
          </p:cNvPicPr>
          <p:nvPr/>
        </p:nvPicPr>
        <p:blipFill>
          <a:blip r:embed="rId7"/>
          <a:srcRect t="390" b="390"/>
          <a:stretch>
            <a:fillRect/>
          </a:stretch>
        </p:blipFill>
        <p:spPr>
          <a:xfrm>
            <a:off x="2256295" y="6815456"/>
            <a:ext cx="904127" cy="897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devices_wearables_FILL0_wght200_GRAD0_opsz24.png" descr="devices_wearables_FILL0_wght200_GRAD0_opsz24.png"/>
          <p:cNvPicPr>
            <a:picLocks noChangeAspect="1"/>
          </p:cNvPicPr>
          <p:nvPr/>
        </p:nvPicPr>
        <p:blipFill>
          <a:blip r:embed="rId8"/>
          <a:srcRect t="318" b="318"/>
          <a:stretch>
            <a:fillRect/>
          </a:stretch>
        </p:blipFill>
        <p:spPr>
          <a:xfrm>
            <a:off x="2381461" y="10160331"/>
            <a:ext cx="653795" cy="64963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Leilões Online,…">
            <a:extLst>
              <a:ext uri="{FF2B5EF4-FFF2-40B4-BE49-F238E27FC236}">
                <a16:creationId xmlns:a16="http://schemas.microsoft.com/office/drawing/2014/main" id="{D34B70A7-2E52-0EC3-18D5-9BED5E5C0D08}"/>
              </a:ext>
            </a:extLst>
          </p:cNvPr>
          <p:cNvSpPr txBox="1"/>
          <p:nvPr/>
        </p:nvSpPr>
        <p:spPr>
          <a:xfrm>
            <a:off x="2111857" y="2686882"/>
            <a:ext cx="4800601" cy="2503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Leilões</a:t>
            </a:r>
            <a:r>
              <a:rPr dirty="0"/>
              <a:t> Online,</a:t>
            </a:r>
          </a:p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Presenciais</a:t>
            </a:r>
            <a:endParaRPr dirty="0"/>
          </a:p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e </a:t>
            </a:r>
            <a:r>
              <a:rPr dirty="0" err="1"/>
              <a:t>Simultâneos</a:t>
            </a:r>
            <a:r>
              <a:rPr dirty="0"/>
              <a:t> </a:t>
            </a:r>
          </a:p>
        </p:txBody>
      </p:sp>
      <p:sp>
        <p:nvSpPr>
          <p:cNvPr id="3" name="Circle">
            <a:extLst>
              <a:ext uri="{FF2B5EF4-FFF2-40B4-BE49-F238E27FC236}">
                <a16:creationId xmlns:a16="http://schemas.microsoft.com/office/drawing/2014/main" id="{58958CA6-206A-52F2-9AD9-2AF4277968C2}"/>
              </a:ext>
            </a:extLst>
          </p:cNvPr>
          <p:cNvSpPr/>
          <p:nvPr/>
        </p:nvSpPr>
        <p:spPr>
          <a:xfrm>
            <a:off x="7211236" y="-3987292"/>
            <a:ext cx="317707" cy="317707"/>
          </a:xfrm>
          <a:prstGeom prst="ellipse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" name="Circle">
            <a:extLst>
              <a:ext uri="{FF2B5EF4-FFF2-40B4-BE49-F238E27FC236}">
                <a16:creationId xmlns:a16="http://schemas.microsoft.com/office/drawing/2014/main" id="{1E8925DD-D47C-1D8A-2EC3-7590667C9FBB}"/>
              </a:ext>
            </a:extLst>
          </p:cNvPr>
          <p:cNvSpPr/>
          <p:nvPr/>
        </p:nvSpPr>
        <p:spPr>
          <a:xfrm>
            <a:off x="16372575" y="-1913709"/>
            <a:ext cx="317707" cy="317707"/>
          </a:xfrm>
          <a:prstGeom prst="ellipse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" name="Circle">
            <a:extLst>
              <a:ext uri="{FF2B5EF4-FFF2-40B4-BE49-F238E27FC236}">
                <a16:creationId xmlns:a16="http://schemas.microsoft.com/office/drawing/2014/main" id="{704D3E44-1582-CD59-C960-86C1E0E3F9BB}"/>
              </a:ext>
            </a:extLst>
          </p:cNvPr>
          <p:cNvSpPr/>
          <p:nvPr/>
        </p:nvSpPr>
        <p:spPr>
          <a:xfrm>
            <a:off x="25791258" y="2686882"/>
            <a:ext cx="317707" cy="317707"/>
          </a:xfrm>
          <a:prstGeom prst="ellipse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" name="Circle">
            <a:extLst>
              <a:ext uri="{FF2B5EF4-FFF2-40B4-BE49-F238E27FC236}">
                <a16:creationId xmlns:a16="http://schemas.microsoft.com/office/drawing/2014/main" id="{FCDF253D-EEB9-348E-4F01-6102434BB45C}"/>
              </a:ext>
            </a:extLst>
          </p:cNvPr>
          <p:cNvSpPr/>
          <p:nvPr/>
        </p:nvSpPr>
        <p:spPr>
          <a:xfrm>
            <a:off x="9762769" y="15549880"/>
            <a:ext cx="317707" cy="317707"/>
          </a:xfrm>
          <a:prstGeom prst="ellipse">
            <a:avLst/>
          </a:prstGeom>
          <a:solidFill>
            <a:srgbClr val="2F1B1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7" name="Circle">
            <a:extLst>
              <a:ext uri="{FF2B5EF4-FFF2-40B4-BE49-F238E27FC236}">
                <a16:creationId xmlns:a16="http://schemas.microsoft.com/office/drawing/2014/main" id="{A4A68B18-DADA-4843-BA78-517A8A6A3634}"/>
              </a:ext>
            </a:extLst>
          </p:cNvPr>
          <p:cNvSpPr/>
          <p:nvPr/>
        </p:nvSpPr>
        <p:spPr>
          <a:xfrm>
            <a:off x="26190414" y="8320758"/>
            <a:ext cx="317707" cy="317707"/>
          </a:xfrm>
          <a:prstGeom prst="ellipse">
            <a:avLst/>
          </a:prstGeom>
          <a:solidFill>
            <a:srgbClr val="FFEAA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A Vecchi…"/>
          <p:cNvSpPr txBox="1"/>
          <p:nvPr/>
        </p:nvSpPr>
        <p:spPr>
          <a:xfrm>
            <a:off x="2429357" y="2981681"/>
            <a:ext cx="3950107" cy="1724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A </a:t>
            </a:r>
            <a:r>
              <a:rPr dirty="0" err="1"/>
              <a:t>Vecchi</a:t>
            </a:r>
            <a:endParaRPr dirty="0"/>
          </a:p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é</a:t>
            </a:r>
            <a:r>
              <a:rPr dirty="0"/>
              <a:t> para </a:t>
            </a:r>
            <a:r>
              <a:rPr dirty="0" err="1"/>
              <a:t>você</a:t>
            </a:r>
            <a:r>
              <a:rPr dirty="0"/>
              <a:t>:</a:t>
            </a:r>
            <a:r>
              <a:rPr sz="1200" dirty="0"/>
              <a:t> </a:t>
            </a:r>
          </a:p>
        </p:txBody>
      </p:sp>
      <p:sp>
        <p:nvSpPr>
          <p:cNvPr id="327" name="Circle"/>
          <p:cNvSpPr/>
          <p:nvPr/>
        </p:nvSpPr>
        <p:spPr>
          <a:xfrm>
            <a:off x="9053728" y="1633828"/>
            <a:ext cx="10448345" cy="10448344"/>
          </a:xfrm>
          <a:prstGeom prst="ellipse">
            <a:avLst/>
          </a:prstGeom>
          <a:ln>
            <a:solidFill>
              <a:srgbClr val="D5CDC3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8" name="Oval"/>
          <p:cNvSpPr/>
          <p:nvPr/>
        </p:nvSpPr>
        <p:spPr>
          <a:xfrm>
            <a:off x="10484501" y="2935925"/>
            <a:ext cx="7586799" cy="7844150"/>
          </a:xfrm>
          <a:prstGeom prst="ellipse">
            <a:avLst/>
          </a:prstGeom>
          <a:ln>
            <a:solidFill>
              <a:srgbClr val="BB9D6C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683D37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9" name="Oval"/>
          <p:cNvSpPr/>
          <p:nvPr/>
        </p:nvSpPr>
        <p:spPr>
          <a:xfrm>
            <a:off x="11917374" y="4417403"/>
            <a:ext cx="4721052" cy="4881195"/>
          </a:xfrm>
          <a:prstGeom prst="ellipse">
            <a:avLst/>
          </a:prstGeom>
          <a:ln>
            <a:solidFill>
              <a:srgbClr val="683D37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683D37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0" name="Circle"/>
          <p:cNvSpPr/>
          <p:nvPr/>
        </p:nvSpPr>
        <p:spPr>
          <a:xfrm>
            <a:off x="7689402" y="269502"/>
            <a:ext cx="13176997" cy="13176996"/>
          </a:xfrm>
          <a:prstGeom prst="ellipse">
            <a:avLst/>
          </a:prstGeom>
          <a:ln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1" name="Circle"/>
          <p:cNvSpPr/>
          <p:nvPr/>
        </p:nvSpPr>
        <p:spPr>
          <a:xfrm>
            <a:off x="9715500" y="3949700"/>
            <a:ext cx="317707" cy="317707"/>
          </a:xfrm>
          <a:prstGeom prst="ellipse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2" name="Circle"/>
          <p:cNvSpPr/>
          <p:nvPr/>
        </p:nvSpPr>
        <p:spPr>
          <a:xfrm>
            <a:off x="16268072" y="5715000"/>
            <a:ext cx="317707" cy="317707"/>
          </a:xfrm>
          <a:prstGeom prst="ellipse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3" name="Circle"/>
          <p:cNvSpPr/>
          <p:nvPr/>
        </p:nvSpPr>
        <p:spPr>
          <a:xfrm>
            <a:off x="14426572" y="1498600"/>
            <a:ext cx="317707" cy="317707"/>
          </a:xfrm>
          <a:prstGeom prst="ellipse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4" name="Circle"/>
          <p:cNvSpPr/>
          <p:nvPr/>
        </p:nvSpPr>
        <p:spPr>
          <a:xfrm>
            <a:off x="8952872" y="10795000"/>
            <a:ext cx="317707" cy="317707"/>
          </a:xfrm>
          <a:prstGeom prst="ellipse">
            <a:avLst/>
          </a:prstGeom>
          <a:solidFill>
            <a:srgbClr val="2F1B1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6" name="Circle"/>
          <p:cNvSpPr/>
          <p:nvPr/>
        </p:nvSpPr>
        <p:spPr>
          <a:xfrm>
            <a:off x="20713072" y="6997700"/>
            <a:ext cx="317707" cy="317707"/>
          </a:xfrm>
          <a:prstGeom prst="ellipse">
            <a:avLst/>
          </a:prstGeom>
          <a:solidFill>
            <a:srgbClr val="FFEAA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7" name="Rectangle"/>
          <p:cNvSpPr/>
          <p:nvPr/>
        </p:nvSpPr>
        <p:spPr>
          <a:xfrm>
            <a:off x="2534485" y="6269876"/>
            <a:ext cx="6007101" cy="117624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8" name="Rectangle"/>
          <p:cNvSpPr/>
          <p:nvPr/>
        </p:nvSpPr>
        <p:spPr>
          <a:xfrm>
            <a:off x="2412386" y="6269876"/>
            <a:ext cx="140887" cy="1176248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39" name="Que deseja vender bens com liquidez,…"/>
          <p:cNvSpPr txBox="1"/>
          <p:nvPr/>
        </p:nvSpPr>
        <p:spPr>
          <a:xfrm>
            <a:off x="2857543" y="6405311"/>
            <a:ext cx="5389296" cy="90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500"/>
              </a:spcBef>
              <a:defRPr sz="24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Que </a:t>
            </a:r>
            <a:r>
              <a:rPr dirty="0" err="1"/>
              <a:t>deseja</a:t>
            </a:r>
            <a:r>
              <a:rPr dirty="0"/>
              <a:t> vender bens com </a:t>
            </a:r>
            <a:r>
              <a:rPr dirty="0" err="1"/>
              <a:t>liquidez</a:t>
            </a:r>
            <a:r>
              <a:rPr dirty="0"/>
              <a:t>,</a:t>
            </a:r>
          </a:p>
          <a:p>
            <a:pPr defTabSz="457200">
              <a:lnSpc>
                <a:spcPct val="100000"/>
              </a:lnSpc>
              <a:spcBef>
                <a:spcPts val="500"/>
              </a:spcBef>
              <a:defRPr sz="24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b="1" dirty="0" err="1">
                <a:solidFill>
                  <a:srgbClr val="BC9E6C"/>
                </a:solidFill>
                <a:latin typeface="Avenir Heavy" panose="02000503020000020003" pitchFamily="2" charset="0"/>
              </a:rPr>
              <a:t>segurança</a:t>
            </a:r>
            <a:r>
              <a:rPr b="1" dirty="0">
                <a:solidFill>
                  <a:srgbClr val="BC9E6C"/>
                </a:solidFill>
                <a:latin typeface="Avenir Heavy" panose="02000503020000020003" pitchFamily="2" charset="0"/>
              </a:rPr>
              <a:t> e </a:t>
            </a:r>
            <a:r>
              <a:rPr b="1" dirty="0" err="1">
                <a:solidFill>
                  <a:srgbClr val="BC9E6C"/>
                </a:solidFill>
                <a:latin typeface="Avenir Heavy" panose="02000503020000020003" pitchFamily="2" charset="0"/>
              </a:rPr>
              <a:t>agilidade</a:t>
            </a:r>
            <a:r>
              <a:rPr b="1" dirty="0">
                <a:solidFill>
                  <a:srgbClr val="BC9E6C"/>
                </a:solidFill>
                <a:latin typeface="Avenir Heavy" panose="02000503020000020003" pitchFamily="2" charset="0"/>
              </a:rPr>
              <a:t>. </a:t>
            </a:r>
          </a:p>
        </p:txBody>
      </p:sp>
      <p:sp>
        <p:nvSpPr>
          <p:cNvPr id="340" name="Rectangle"/>
          <p:cNvSpPr/>
          <p:nvPr/>
        </p:nvSpPr>
        <p:spPr>
          <a:xfrm>
            <a:off x="23486107" y="0"/>
            <a:ext cx="897893" cy="13716000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341" name="Rectangle"/>
          <p:cNvSpPr/>
          <p:nvPr/>
        </p:nvSpPr>
        <p:spPr>
          <a:xfrm>
            <a:off x="23486107" y="12018348"/>
            <a:ext cx="897893" cy="1697652"/>
          </a:xfrm>
          <a:prstGeom prst="rect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342" name="06"/>
          <p:cNvSpPr txBox="1"/>
          <p:nvPr/>
        </p:nvSpPr>
        <p:spPr>
          <a:xfrm>
            <a:off x="23682005" y="12600474"/>
            <a:ext cx="50609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06</a:t>
            </a:r>
          </a:p>
        </p:txBody>
      </p:sp>
      <p:sp>
        <p:nvSpPr>
          <p:cNvPr id="343" name="VECCHI LEILÕES       2024"/>
          <p:cNvSpPr txBox="1"/>
          <p:nvPr/>
        </p:nvSpPr>
        <p:spPr>
          <a:xfrm rot="5400000">
            <a:off x="21554413" y="3773145"/>
            <a:ext cx="476128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spc="798">
                <a:solidFill>
                  <a:srgbClr val="FFEAA5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VECCHI LEILÕES       2024</a:t>
            </a:r>
          </a:p>
        </p:txBody>
      </p:sp>
      <p:sp>
        <p:nvSpPr>
          <p:cNvPr id="344" name="Shape"/>
          <p:cNvSpPr/>
          <p:nvPr/>
        </p:nvSpPr>
        <p:spPr>
          <a:xfrm>
            <a:off x="23682005" y="382904"/>
            <a:ext cx="506096" cy="506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146"/>
                </a:moveTo>
                <a:lnTo>
                  <a:pt x="15346" y="9600"/>
                </a:lnTo>
                <a:lnTo>
                  <a:pt x="14490" y="8774"/>
                </a:lnTo>
                <a:lnTo>
                  <a:pt x="10800" y="12464"/>
                </a:lnTo>
                <a:lnTo>
                  <a:pt x="7110" y="8774"/>
                </a:lnTo>
                <a:lnTo>
                  <a:pt x="6254" y="9600"/>
                </a:lnTo>
                <a:lnTo>
                  <a:pt x="10800" y="14146"/>
                </a:lnTo>
                <a:close/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3" y="7906"/>
                  <a:pt x="850" y="6592"/>
                </a:cubicBezTo>
                <a:cubicBezTo>
                  <a:pt x="1417" y="5277"/>
                  <a:pt x="2186" y="4133"/>
                  <a:pt x="3158" y="3161"/>
                </a:cubicBezTo>
                <a:cubicBezTo>
                  <a:pt x="4129" y="2188"/>
                  <a:pt x="5272" y="1418"/>
                  <a:pt x="6586" y="851"/>
                </a:cubicBezTo>
                <a:cubicBezTo>
                  <a:pt x="7899" y="284"/>
                  <a:pt x="9303" y="0"/>
                  <a:pt x="10796" y="0"/>
                </a:cubicBezTo>
                <a:cubicBezTo>
                  <a:pt x="12289" y="0"/>
                  <a:pt x="13694" y="283"/>
                  <a:pt x="15008" y="850"/>
                </a:cubicBezTo>
                <a:cubicBezTo>
                  <a:pt x="16323" y="1417"/>
                  <a:pt x="17467" y="2186"/>
                  <a:pt x="18439" y="3158"/>
                </a:cubicBezTo>
                <a:cubicBezTo>
                  <a:pt x="19412" y="4129"/>
                  <a:pt x="20182" y="5272"/>
                  <a:pt x="20749" y="6586"/>
                </a:cubicBezTo>
                <a:cubicBezTo>
                  <a:pt x="21316" y="7899"/>
                  <a:pt x="21600" y="9303"/>
                  <a:pt x="21600" y="10796"/>
                </a:cubicBezTo>
                <a:cubicBezTo>
                  <a:pt x="21600" y="12289"/>
                  <a:pt x="21317" y="13694"/>
                  <a:pt x="20750" y="15008"/>
                </a:cubicBezTo>
                <a:cubicBezTo>
                  <a:pt x="20183" y="16323"/>
                  <a:pt x="19414" y="17467"/>
                  <a:pt x="18442" y="18439"/>
                </a:cubicBezTo>
                <a:cubicBezTo>
                  <a:pt x="17471" y="19412"/>
                  <a:pt x="16328" y="20182"/>
                  <a:pt x="15014" y="20749"/>
                </a:cubicBezTo>
                <a:cubicBezTo>
                  <a:pt x="13701" y="21316"/>
                  <a:pt x="12297" y="21600"/>
                  <a:pt x="10804" y="21600"/>
                </a:cubicBezTo>
                <a:close/>
                <a:moveTo>
                  <a:pt x="10800" y="20400"/>
                </a:moveTo>
                <a:cubicBezTo>
                  <a:pt x="13480" y="20400"/>
                  <a:pt x="15750" y="19470"/>
                  <a:pt x="17610" y="17610"/>
                </a:cubicBezTo>
                <a:cubicBezTo>
                  <a:pt x="19470" y="15750"/>
                  <a:pt x="20400" y="13480"/>
                  <a:pt x="20400" y="10800"/>
                </a:cubicBezTo>
                <a:cubicBezTo>
                  <a:pt x="20400" y="8120"/>
                  <a:pt x="19470" y="5850"/>
                  <a:pt x="17610" y="3990"/>
                </a:cubicBezTo>
                <a:cubicBezTo>
                  <a:pt x="15750" y="2130"/>
                  <a:pt x="13480" y="1200"/>
                  <a:pt x="10800" y="1200"/>
                </a:cubicBezTo>
                <a:cubicBezTo>
                  <a:pt x="8120" y="1200"/>
                  <a:pt x="5850" y="2130"/>
                  <a:pt x="3990" y="3990"/>
                </a:cubicBezTo>
                <a:cubicBezTo>
                  <a:pt x="2130" y="5850"/>
                  <a:pt x="1200" y="8120"/>
                  <a:pt x="1200" y="10800"/>
                </a:cubicBezTo>
                <a:cubicBezTo>
                  <a:pt x="1200" y="13480"/>
                  <a:pt x="2130" y="15750"/>
                  <a:pt x="3990" y="17610"/>
                </a:cubicBezTo>
                <a:cubicBezTo>
                  <a:pt x="5850" y="19470"/>
                  <a:pt x="8120" y="20400"/>
                  <a:pt x="10800" y="20400"/>
                </a:cubicBez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45" name="imagem-colada.pdf" descr="imagem-colada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00" y="12568724"/>
            <a:ext cx="2824291" cy="596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06.png" descr="0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862819" y="2802142"/>
            <a:ext cx="6830164" cy="109265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Circle"/>
          <p:cNvSpPr/>
          <p:nvPr/>
        </p:nvSpPr>
        <p:spPr>
          <a:xfrm>
            <a:off x="9053728" y="1633828"/>
            <a:ext cx="10448345" cy="10448344"/>
          </a:xfrm>
          <a:prstGeom prst="ellipse">
            <a:avLst/>
          </a:prstGeom>
          <a:ln>
            <a:solidFill>
              <a:srgbClr val="D5CDC3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8" name="Oval"/>
          <p:cNvSpPr/>
          <p:nvPr/>
        </p:nvSpPr>
        <p:spPr>
          <a:xfrm>
            <a:off x="10484501" y="2935925"/>
            <a:ext cx="7586799" cy="7844150"/>
          </a:xfrm>
          <a:prstGeom prst="ellipse">
            <a:avLst/>
          </a:prstGeom>
          <a:ln>
            <a:solidFill>
              <a:srgbClr val="BB9D6C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49" name="Oval"/>
          <p:cNvSpPr/>
          <p:nvPr/>
        </p:nvSpPr>
        <p:spPr>
          <a:xfrm>
            <a:off x="11917374" y="4417403"/>
            <a:ext cx="4721052" cy="4881195"/>
          </a:xfrm>
          <a:prstGeom prst="ellipse">
            <a:avLst/>
          </a:prstGeom>
          <a:ln>
            <a:solidFill>
              <a:srgbClr val="683D37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0" name="Circle"/>
          <p:cNvSpPr/>
          <p:nvPr/>
        </p:nvSpPr>
        <p:spPr>
          <a:xfrm>
            <a:off x="7689402" y="269502"/>
            <a:ext cx="13176997" cy="13176996"/>
          </a:xfrm>
          <a:prstGeom prst="ellipse">
            <a:avLst/>
          </a:prstGeom>
          <a:ln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1" name="Circle"/>
          <p:cNvSpPr/>
          <p:nvPr/>
        </p:nvSpPr>
        <p:spPr>
          <a:xfrm>
            <a:off x="19799300" y="10083800"/>
            <a:ext cx="317707" cy="317707"/>
          </a:xfrm>
          <a:prstGeom prst="ellipse">
            <a:avLst/>
          </a:prstGeom>
          <a:solidFill>
            <a:srgbClr val="2F1B1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2" name="Circle"/>
          <p:cNvSpPr/>
          <p:nvPr/>
        </p:nvSpPr>
        <p:spPr>
          <a:xfrm>
            <a:off x="10413372" y="7556500"/>
            <a:ext cx="317707" cy="317707"/>
          </a:xfrm>
          <a:prstGeom prst="ellipse">
            <a:avLst/>
          </a:prstGeom>
          <a:solidFill>
            <a:srgbClr val="FFEAA5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3" name="Circle"/>
          <p:cNvSpPr/>
          <p:nvPr/>
        </p:nvSpPr>
        <p:spPr>
          <a:xfrm>
            <a:off x="11810372" y="3619500"/>
            <a:ext cx="317707" cy="317707"/>
          </a:xfrm>
          <a:prstGeom prst="ellipse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4" name="Circle"/>
          <p:cNvSpPr/>
          <p:nvPr/>
        </p:nvSpPr>
        <p:spPr>
          <a:xfrm>
            <a:off x="10413372" y="1244600"/>
            <a:ext cx="317707" cy="317707"/>
          </a:xfrm>
          <a:prstGeom prst="ellipse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5" name="Circle"/>
          <p:cNvSpPr/>
          <p:nvPr/>
        </p:nvSpPr>
        <p:spPr>
          <a:xfrm>
            <a:off x="17824721" y="5765800"/>
            <a:ext cx="317708" cy="317707"/>
          </a:xfrm>
          <a:prstGeom prst="ellipse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6" name="Rectangle"/>
          <p:cNvSpPr/>
          <p:nvPr/>
        </p:nvSpPr>
        <p:spPr>
          <a:xfrm>
            <a:off x="2534485" y="6269876"/>
            <a:ext cx="6515101" cy="117624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7" name="Rectangle"/>
          <p:cNvSpPr/>
          <p:nvPr/>
        </p:nvSpPr>
        <p:spPr>
          <a:xfrm>
            <a:off x="2412386" y="6269876"/>
            <a:ext cx="140887" cy="1176248"/>
          </a:xfrm>
          <a:prstGeom prst="rect">
            <a:avLst/>
          </a:pr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58" name="Que deseja arrematar patrimônios e bens…"/>
          <p:cNvSpPr txBox="1"/>
          <p:nvPr/>
        </p:nvSpPr>
        <p:spPr>
          <a:xfrm>
            <a:off x="2857543" y="6405311"/>
            <a:ext cx="5814092" cy="90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spcBef>
                <a:spcPts val="500"/>
              </a:spcBef>
              <a:defRPr sz="24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Que </a:t>
            </a:r>
            <a:r>
              <a:rPr dirty="0" err="1"/>
              <a:t>deseja</a:t>
            </a:r>
            <a:r>
              <a:rPr dirty="0"/>
              <a:t> </a:t>
            </a:r>
            <a:r>
              <a:rPr dirty="0" err="1"/>
              <a:t>arrematar</a:t>
            </a:r>
            <a:r>
              <a:rPr dirty="0"/>
              <a:t> </a:t>
            </a:r>
            <a:r>
              <a:rPr dirty="0" err="1"/>
              <a:t>patrimônios</a:t>
            </a:r>
            <a:r>
              <a:rPr dirty="0"/>
              <a:t> e bens</a:t>
            </a:r>
          </a:p>
          <a:p>
            <a:pPr defTabSz="457200">
              <a:lnSpc>
                <a:spcPct val="100000"/>
              </a:lnSpc>
              <a:spcBef>
                <a:spcPts val="500"/>
              </a:spcBef>
              <a:defRPr sz="24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dirty="0"/>
              <a:t>com </a:t>
            </a:r>
            <a:r>
              <a:rPr dirty="0" err="1"/>
              <a:t>até</a:t>
            </a:r>
            <a:r>
              <a:rPr dirty="0"/>
              <a:t> </a:t>
            </a:r>
            <a:r>
              <a:rPr dirty="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rPr>
              <a:t>50% de valor de mercado.</a:t>
            </a:r>
            <a:r>
              <a:rPr dirty="0">
                <a:solidFill>
                  <a:srgbClr val="BB9D6C"/>
                </a:solidFill>
              </a:rPr>
              <a:t> </a:t>
            </a:r>
          </a:p>
        </p:txBody>
      </p:sp>
      <p:pic>
        <p:nvPicPr>
          <p:cNvPr id="359" name="07.png" descr="0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484968" y="2802142"/>
            <a:ext cx="9057093" cy="10926558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Rectangle"/>
          <p:cNvSpPr/>
          <p:nvPr/>
        </p:nvSpPr>
        <p:spPr>
          <a:xfrm>
            <a:off x="23486107" y="0"/>
            <a:ext cx="897893" cy="13716000"/>
          </a:xfrm>
          <a:prstGeom prst="rect">
            <a:avLst/>
          </a:prstGeom>
          <a:solidFill>
            <a:srgbClr val="BB9D6C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361" name="Rectangle"/>
          <p:cNvSpPr/>
          <p:nvPr/>
        </p:nvSpPr>
        <p:spPr>
          <a:xfrm>
            <a:off x="23486107" y="12018348"/>
            <a:ext cx="897893" cy="16976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362" name="07"/>
          <p:cNvSpPr txBox="1"/>
          <p:nvPr/>
        </p:nvSpPr>
        <p:spPr>
          <a:xfrm>
            <a:off x="23682005" y="12600474"/>
            <a:ext cx="50609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500">
                <a:solidFill>
                  <a:srgbClr val="2F1B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07</a:t>
            </a:r>
          </a:p>
        </p:txBody>
      </p:sp>
      <p:sp>
        <p:nvSpPr>
          <p:cNvPr id="363" name="VECCHI LEILÕES       2024"/>
          <p:cNvSpPr txBox="1"/>
          <p:nvPr/>
        </p:nvSpPr>
        <p:spPr>
          <a:xfrm rot="5400000">
            <a:off x="21554413" y="3773145"/>
            <a:ext cx="476128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 spc="798">
                <a:solidFill>
                  <a:srgbClr val="FFEAA5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VECCHI LEILÕES       2024</a:t>
            </a:r>
          </a:p>
        </p:txBody>
      </p:sp>
      <p:sp>
        <p:nvSpPr>
          <p:cNvPr id="364" name="Shape"/>
          <p:cNvSpPr/>
          <p:nvPr/>
        </p:nvSpPr>
        <p:spPr>
          <a:xfrm>
            <a:off x="23682005" y="382904"/>
            <a:ext cx="506096" cy="5060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146"/>
                </a:moveTo>
                <a:lnTo>
                  <a:pt x="15346" y="9600"/>
                </a:lnTo>
                <a:lnTo>
                  <a:pt x="14490" y="8774"/>
                </a:lnTo>
                <a:lnTo>
                  <a:pt x="10800" y="12464"/>
                </a:lnTo>
                <a:lnTo>
                  <a:pt x="7110" y="8774"/>
                </a:lnTo>
                <a:lnTo>
                  <a:pt x="6254" y="9600"/>
                </a:lnTo>
                <a:lnTo>
                  <a:pt x="10800" y="14146"/>
                </a:lnTo>
                <a:close/>
                <a:moveTo>
                  <a:pt x="10804" y="21600"/>
                </a:moveTo>
                <a:cubicBezTo>
                  <a:pt x="9311" y="21600"/>
                  <a:pt x="7906" y="21317"/>
                  <a:pt x="6592" y="20750"/>
                </a:cubicBezTo>
                <a:cubicBezTo>
                  <a:pt x="5277" y="20183"/>
                  <a:pt x="4133" y="19414"/>
                  <a:pt x="3161" y="18442"/>
                </a:cubicBezTo>
                <a:cubicBezTo>
                  <a:pt x="2188" y="17471"/>
                  <a:pt x="1418" y="16328"/>
                  <a:pt x="851" y="15014"/>
                </a:cubicBezTo>
                <a:cubicBezTo>
                  <a:pt x="284" y="13701"/>
                  <a:pt x="0" y="12297"/>
                  <a:pt x="0" y="10804"/>
                </a:cubicBezTo>
                <a:cubicBezTo>
                  <a:pt x="0" y="9311"/>
                  <a:pt x="283" y="7906"/>
                  <a:pt x="850" y="6592"/>
                </a:cubicBezTo>
                <a:cubicBezTo>
                  <a:pt x="1417" y="5277"/>
                  <a:pt x="2186" y="4133"/>
                  <a:pt x="3158" y="3161"/>
                </a:cubicBezTo>
                <a:cubicBezTo>
                  <a:pt x="4129" y="2188"/>
                  <a:pt x="5272" y="1418"/>
                  <a:pt x="6586" y="851"/>
                </a:cubicBezTo>
                <a:cubicBezTo>
                  <a:pt x="7899" y="284"/>
                  <a:pt x="9303" y="0"/>
                  <a:pt x="10796" y="0"/>
                </a:cubicBezTo>
                <a:cubicBezTo>
                  <a:pt x="12289" y="0"/>
                  <a:pt x="13694" y="283"/>
                  <a:pt x="15008" y="850"/>
                </a:cubicBezTo>
                <a:cubicBezTo>
                  <a:pt x="16323" y="1417"/>
                  <a:pt x="17467" y="2186"/>
                  <a:pt x="18439" y="3158"/>
                </a:cubicBezTo>
                <a:cubicBezTo>
                  <a:pt x="19412" y="4129"/>
                  <a:pt x="20182" y="5272"/>
                  <a:pt x="20749" y="6586"/>
                </a:cubicBezTo>
                <a:cubicBezTo>
                  <a:pt x="21316" y="7899"/>
                  <a:pt x="21600" y="9303"/>
                  <a:pt x="21600" y="10796"/>
                </a:cubicBezTo>
                <a:cubicBezTo>
                  <a:pt x="21600" y="12289"/>
                  <a:pt x="21317" y="13694"/>
                  <a:pt x="20750" y="15008"/>
                </a:cubicBezTo>
                <a:cubicBezTo>
                  <a:pt x="20183" y="16323"/>
                  <a:pt x="19414" y="17467"/>
                  <a:pt x="18442" y="18439"/>
                </a:cubicBezTo>
                <a:cubicBezTo>
                  <a:pt x="17471" y="19412"/>
                  <a:pt x="16328" y="20182"/>
                  <a:pt x="15014" y="20749"/>
                </a:cubicBezTo>
                <a:cubicBezTo>
                  <a:pt x="13701" y="21316"/>
                  <a:pt x="12297" y="21600"/>
                  <a:pt x="10804" y="21600"/>
                </a:cubicBezTo>
                <a:close/>
                <a:moveTo>
                  <a:pt x="10800" y="20400"/>
                </a:moveTo>
                <a:cubicBezTo>
                  <a:pt x="13480" y="20400"/>
                  <a:pt x="15750" y="19470"/>
                  <a:pt x="17610" y="17610"/>
                </a:cubicBezTo>
                <a:cubicBezTo>
                  <a:pt x="19470" y="15750"/>
                  <a:pt x="20400" y="13480"/>
                  <a:pt x="20400" y="10800"/>
                </a:cubicBezTo>
                <a:cubicBezTo>
                  <a:pt x="20400" y="8120"/>
                  <a:pt x="19470" y="5850"/>
                  <a:pt x="17610" y="3990"/>
                </a:cubicBezTo>
                <a:cubicBezTo>
                  <a:pt x="15750" y="2130"/>
                  <a:pt x="13480" y="1200"/>
                  <a:pt x="10800" y="1200"/>
                </a:cubicBezTo>
                <a:cubicBezTo>
                  <a:pt x="8120" y="1200"/>
                  <a:pt x="5850" y="2130"/>
                  <a:pt x="3990" y="3990"/>
                </a:cubicBezTo>
                <a:cubicBezTo>
                  <a:pt x="2130" y="5850"/>
                  <a:pt x="1200" y="8120"/>
                  <a:pt x="1200" y="10800"/>
                </a:cubicBezTo>
                <a:cubicBezTo>
                  <a:pt x="1200" y="13480"/>
                  <a:pt x="2130" y="15750"/>
                  <a:pt x="3990" y="17610"/>
                </a:cubicBezTo>
                <a:cubicBezTo>
                  <a:pt x="5850" y="19470"/>
                  <a:pt x="8120" y="20400"/>
                  <a:pt x="10800" y="20400"/>
                </a:cubicBezTo>
                <a:close/>
              </a:path>
            </a:pathLst>
          </a:custGeom>
          <a:solidFill>
            <a:srgbClr val="683D3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365" name="imagem-colada.pdf" descr="imagem-colada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00" y="12568724"/>
            <a:ext cx="2824291" cy="5969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A Vecchi…">
            <a:extLst>
              <a:ext uri="{FF2B5EF4-FFF2-40B4-BE49-F238E27FC236}">
                <a16:creationId xmlns:a16="http://schemas.microsoft.com/office/drawing/2014/main" id="{9294249C-E3DE-5D0A-E66D-5D4C8FD9A683}"/>
              </a:ext>
            </a:extLst>
          </p:cNvPr>
          <p:cNvSpPr txBox="1"/>
          <p:nvPr/>
        </p:nvSpPr>
        <p:spPr>
          <a:xfrm>
            <a:off x="2429357" y="2981681"/>
            <a:ext cx="3950107" cy="1724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683D37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/>
              <a:t>A </a:t>
            </a:r>
            <a:r>
              <a:rPr dirty="0" err="1"/>
              <a:t>Vecchi</a:t>
            </a:r>
            <a:endParaRPr dirty="0"/>
          </a:p>
          <a:p>
            <a:pPr defTabSz="3706256">
              <a:lnSpc>
                <a:spcPct val="100000"/>
              </a:lnSpc>
              <a:spcBef>
                <a:spcPts val="0"/>
              </a:spcBef>
              <a:defRPr sz="5200">
                <a:solidFill>
                  <a:srgbClr val="BB9D6C"/>
                </a:solidFill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dirty="0" err="1"/>
              <a:t>é</a:t>
            </a:r>
            <a:r>
              <a:rPr dirty="0"/>
              <a:t> para </a:t>
            </a:r>
            <a:r>
              <a:rPr dirty="0" err="1"/>
              <a:t>você</a:t>
            </a:r>
            <a:r>
              <a:rPr dirty="0"/>
              <a:t>:</a:t>
            </a:r>
            <a:r>
              <a:rPr sz="1200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2055</Words>
  <Application>Microsoft Office PowerPoint</Application>
  <PresentationFormat>Personalizar</PresentationFormat>
  <Paragraphs>409</Paragraphs>
  <Slides>49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49</vt:i4>
      </vt:variant>
    </vt:vector>
  </HeadingPairs>
  <TitlesOfParts>
    <vt:vector size="55" baseType="lpstr">
      <vt:lpstr>Avenir Book</vt:lpstr>
      <vt:lpstr>Avenir Heavy</vt:lpstr>
      <vt:lpstr>Avenir Medium</vt:lpstr>
      <vt:lpstr>Helvetica Neue</vt:lpstr>
      <vt:lpstr>Helvetica Neue Medium</vt:lpstr>
      <vt:lpstr>21_BasicWhite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Livia</dc:creator>
  <cp:lastModifiedBy>Tom Rufino</cp:lastModifiedBy>
  <cp:revision>18</cp:revision>
  <dcterms:modified xsi:type="dcterms:W3CDTF">2024-03-07T19:31:33Z</dcterms:modified>
</cp:coreProperties>
</file>